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7" r:id="rId3"/>
    <p:sldId id="375" r:id="rId4"/>
    <p:sldId id="376" r:id="rId5"/>
    <p:sldId id="364" r:id="rId6"/>
    <p:sldId id="377" r:id="rId7"/>
    <p:sldId id="378" r:id="rId8"/>
    <p:sldId id="379" r:id="rId9"/>
    <p:sldId id="380" r:id="rId10"/>
    <p:sldId id="374" r:id="rId11"/>
    <p:sldId id="381" r:id="rId12"/>
    <p:sldId id="382" r:id="rId13"/>
    <p:sldId id="384" r:id="rId14"/>
    <p:sldId id="383" r:id="rId15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842"/>
    <a:srgbClr val="D1D9E1"/>
    <a:srgbClr val="A02878"/>
    <a:srgbClr val="8B5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F55C8-80DD-4D02-B66E-1E0C3294DA7E}" v="244" dt="2024-08-16T00:58:55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64" d="100"/>
          <a:sy n="64" d="100"/>
        </p:scale>
        <p:origin x="6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156F55C8-80DD-4D02-B66E-1E0C3294DA7E}"/>
    <pc:docChg chg="custSel addSld delSld modSld sldOrd">
      <pc:chgData name="Michael Kuniega" userId="999f7fd1-0dc3-4cba-81fd-6a42a8d75a98" providerId="ADAL" clId="{156F55C8-80DD-4D02-B66E-1E0C3294DA7E}" dt="2024-08-16T00:59:29.912" v="1566" actId="1035"/>
      <pc:docMkLst>
        <pc:docMk/>
      </pc:docMkLst>
      <pc:sldChg chg="modSp mod">
        <pc:chgData name="Michael Kuniega" userId="999f7fd1-0dc3-4cba-81fd-6a42a8d75a98" providerId="ADAL" clId="{156F55C8-80DD-4D02-B66E-1E0C3294DA7E}" dt="2024-08-15T23:39:44.229" v="9" actId="20577"/>
        <pc:sldMkLst>
          <pc:docMk/>
          <pc:sldMk cId="2032374016" sldId="256"/>
        </pc:sldMkLst>
        <pc:spChg chg="mod">
          <ac:chgData name="Michael Kuniega" userId="999f7fd1-0dc3-4cba-81fd-6a42a8d75a98" providerId="ADAL" clId="{156F55C8-80DD-4D02-B66E-1E0C3294DA7E}" dt="2024-08-15T23:39:44.229" v="9" actId="20577"/>
          <ac:spMkLst>
            <pc:docMk/>
            <pc:sldMk cId="2032374016" sldId="256"/>
            <ac:spMk id="2" creationId="{4DDBA414-A5D8-42CE-90A8-3440275E8880}"/>
          </ac:spMkLst>
        </pc:spChg>
      </pc:sldChg>
      <pc:sldChg chg="del">
        <pc:chgData name="Michael Kuniega" userId="999f7fd1-0dc3-4cba-81fd-6a42a8d75a98" providerId="ADAL" clId="{156F55C8-80DD-4D02-B66E-1E0C3294DA7E}" dt="2024-08-15T23:47:46.507" v="223" actId="47"/>
        <pc:sldMkLst>
          <pc:docMk/>
          <pc:sldMk cId="2039038853" sldId="264"/>
        </pc:sldMkLst>
      </pc:sldChg>
      <pc:sldChg chg="del">
        <pc:chgData name="Michael Kuniega" userId="999f7fd1-0dc3-4cba-81fd-6a42a8d75a98" providerId="ADAL" clId="{156F55C8-80DD-4D02-B66E-1E0C3294DA7E}" dt="2024-08-15T23:47:47.053" v="224" actId="47"/>
        <pc:sldMkLst>
          <pc:docMk/>
          <pc:sldMk cId="1521943403" sldId="265"/>
        </pc:sldMkLst>
      </pc:sldChg>
      <pc:sldChg chg="addSp delSp modSp mod">
        <pc:chgData name="Michael Kuniega" userId="999f7fd1-0dc3-4cba-81fd-6a42a8d75a98" providerId="ADAL" clId="{156F55C8-80DD-4D02-B66E-1E0C3294DA7E}" dt="2024-08-15T23:51:22.397" v="348" actId="14100"/>
        <pc:sldMkLst>
          <pc:docMk/>
          <pc:sldMk cId="3906177943" sldId="357"/>
        </pc:sldMkLst>
        <pc:spChg chg="mod">
          <ac:chgData name="Michael Kuniega" userId="999f7fd1-0dc3-4cba-81fd-6a42a8d75a98" providerId="ADAL" clId="{156F55C8-80DD-4D02-B66E-1E0C3294DA7E}" dt="2024-08-15T23:44:31.468" v="189" actId="14"/>
          <ac:spMkLst>
            <pc:docMk/>
            <pc:sldMk cId="3906177943" sldId="357"/>
            <ac:spMk id="2" creationId="{504BF761-D5BB-41C5-9096-329053460DA8}"/>
          </ac:spMkLst>
        </pc:spChg>
        <pc:spChg chg="mod">
          <ac:chgData name="Michael Kuniega" userId="999f7fd1-0dc3-4cba-81fd-6a42a8d75a98" providerId="ADAL" clId="{156F55C8-80DD-4D02-B66E-1E0C3294DA7E}" dt="2024-08-15T23:51:22.397" v="348" actId="14100"/>
          <ac:spMkLst>
            <pc:docMk/>
            <pc:sldMk cId="3906177943" sldId="357"/>
            <ac:spMk id="3" creationId="{F17130CF-CF95-6D47-3DA6-DFC1369BA3A2}"/>
          </ac:spMkLst>
        </pc:spChg>
        <pc:spChg chg="mod">
          <ac:chgData name="Michael Kuniega" userId="999f7fd1-0dc3-4cba-81fd-6a42a8d75a98" providerId="ADAL" clId="{156F55C8-80DD-4D02-B66E-1E0C3294DA7E}" dt="2024-08-15T23:46:44.736" v="217" actId="1076"/>
          <ac:spMkLst>
            <pc:docMk/>
            <pc:sldMk cId="3906177943" sldId="357"/>
            <ac:spMk id="26" creationId="{1D0B48CE-9E77-0456-B575-8A8293526F3F}"/>
          </ac:spMkLst>
        </pc:spChg>
        <pc:spChg chg="mod">
          <ac:chgData name="Michael Kuniega" userId="999f7fd1-0dc3-4cba-81fd-6a42a8d75a98" providerId="ADAL" clId="{156F55C8-80DD-4D02-B66E-1E0C3294DA7E}" dt="2024-08-15T23:46:44.736" v="217" actId="1076"/>
          <ac:spMkLst>
            <pc:docMk/>
            <pc:sldMk cId="3906177943" sldId="357"/>
            <ac:spMk id="27" creationId="{EEF65EA8-32C8-5FE9-61AB-7BB358528C31}"/>
          </ac:spMkLst>
        </pc:spChg>
        <pc:spChg chg="mod">
          <ac:chgData name="Michael Kuniega" userId="999f7fd1-0dc3-4cba-81fd-6a42a8d75a98" providerId="ADAL" clId="{156F55C8-80DD-4D02-B66E-1E0C3294DA7E}" dt="2024-08-15T23:46:44.736" v="217" actId="1076"/>
          <ac:spMkLst>
            <pc:docMk/>
            <pc:sldMk cId="3906177943" sldId="357"/>
            <ac:spMk id="28" creationId="{C9A4ED66-4AD0-A496-250A-DF58219E7B69}"/>
          </ac:spMkLst>
        </pc:spChg>
        <pc:spChg chg="mod">
          <ac:chgData name="Michael Kuniega" userId="999f7fd1-0dc3-4cba-81fd-6a42a8d75a98" providerId="ADAL" clId="{156F55C8-80DD-4D02-B66E-1E0C3294DA7E}" dt="2024-08-15T23:46:44.736" v="217" actId="1076"/>
          <ac:spMkLst>
            <pc:docMk/>
            <pc:sldMk cId="3906177943" sldId="357"/>
            <ac:spMk id="29" creationId="{2DD5276C-683E-94F8-0135-23283AB6F0C7}"/>
          </ac:spMkLst>
        </pc:spChg>
        <pc:cxnChg chg="add mod">
          <ac:chgData name="Michael Kuniega" userId="999f7fd1-0dc3-4cba-81fd-6a42a8d75a98" providerId="ADAL" clId="{156F55C8-80DD-4D02-B66E-1E0C3294DA7E}" dt="2024-08-15T23:46:44.736" v="217" actId="1076"/>
          <ac:cxnSpMkLst>
            <pc:docMk/>
            <pc:sldMk cId="3906177943" sldId="357"/>
            <ac:cxnSpMk id="6" creationId="{D78B8059-179E-49B0-222F-2D938976D88A}"/>
          </ac:cxnSpMkLst>
        </pc:cxnChg>
        <pc:cxnChg chg="add mod">
          <ac:chgData name="Michael Kuniega" userId="999f7fd1-0dc3-4cba-81fd-6a42a8d75a98" providerId="ADAL" clId="{156F55C8-80DD-4D02-B66E-1E0C3294DA7E}" dt="2024-08-15T23:46:44.736" v="217" actId="1076"/>
          <ac:cxnSpMkLst>
            <pc:docMk/>
            <pc:sldMk cId="3906177943" sldId="357"/>
            <ac:cxnSpMk id="7" creationId="{16C2F17B-1185-ED0E-8E3C-782F5A58C68F}"/>
          </ac:cxnSpMkLst>
        </pc:cxnChg>
        <pc:cxnChg chg="add mod">
          <ac:chgData name="Michael Kuniega" userId="999f7fd1-0dc3-4cba-81fd-6a42a8d75a98" providerId="ADAL" clId="{156F55C8-80DD-4D02-B66E-1E0C3294DA7E}" dt="2024-08-15T23:46:44.736" v="217" actId="1076"/>
          <ac:cxnSpMkLst>
            <pc:docMk/>
            <pc:sldMk cId="3906177943" sldId="357"/>
            <ac:cxnSpMk id="9" creationId="{94513BC1-4DF6-D02F-EB79-06AE0310818E}"/>
          </ac:cxnSpMkLst>
        </pc:cxnChg>
        <pc:cxnChg chg="mod">
          <ac:chgData name="Michael Kuniega" userId="999f7fd1-0dc3-4cba-81fd-6a42a8d75a98" providerId="ADAL" clId="{156F55C8-80DD-4D02-B66E-1E0C3294DA7E}" dt="2024-08-15T23:46:44.736" v="217" actId="1076"/>
          <ac:cxnSpMkLst>
            <pc:docMk/>
            <pc:sldMk cId="3906177943" sldId="357"/>
            <ac:cxnSpMk id="10" creationId="{2AC0452A-70A7-EF32-14CD-B42AC89C926B}"/>
          </ac:cxnSpMkLst>
        </pc:cxnChg>
        <pc:cxnChg chg="del">
          <ac:chgData name="Michael Kuniega" userId="999f7fd1-0dc3-4cba-81fd-6a42a8d75a98" providerId="ADAL" clId="{156F55C8-80DD-4D02-B66E-1E0C3294DA7E}" dt="2024-08-15T23:44:50.172" v="191" actId="478"/>
          <ac:cxnSpMkLst>
            <pc:docMk/>
            <pc:sldMk cId="3906177943" sldId="357"/>
            <ac:cxnSpMk id="12" creationId="{A6CB1017-BC56-DA28-04C0-C4B66D809C6D}"/>
          </ac:cxnSpMkLst>
        </pc:cxnChg>
        <pc:cxnChg chg="del">
          <ac:chgData name="Michael Kuniega" userId="999f7fd1-0dc3-4cba-81fd-6a42a8d75a98" providerId="ADAL" clId="{156F55C8-80DD-4D02-B66E-1E0C3294DA7E}" dt="2024-08-15T23:44:50.172" v="191" actId="478"/>
          <ac:cxnSpMkLst>
            <pc:docMk/>
            <pc:sldMk cId="3906177943" sldId="357"/>
            <ac:cxnSpMk id="14" creationId="{AA611CA4-D514-8F81-C9A8-284BD95494C7}"/>
          </ac:cxnSpMkLst>
        </pc:cxnChg>
        <pc:cxnChg chg="del">
          <ac:chgData name="Michael Kuniega" userId="999f7fd1-0dc3-4cba-81fd-6a42a8d75a98" providerId="ADAL" clId="{156F55C8-80DD-4D02-B66E-1E0C3294DA7E}" dt="2024-08-15T23:44:50.172" v="191" actId="478"/>
          <ac:cxnSpMkLst>
            <pc:docMk/>
            <pc:sldMk cId="3906177943" sldId="357"/>
            <ac:cxnSpMk id="15" creationId="{74E49ADB-511C-EA8D-09C8-8769806F252F}"/>
          </ac:cxnSpMkLst>
        </pc:cxnChg>
        <pc:cxnChg chg="del">
          <ac:chgData name="Michael Kuniega" userId="999f7fd1-0dc3-4cba-81fd-6a42a8d75a98" providerId="ADAL" clId="{156F55C8-80DD-4D02-B66E-1E0C3294DA7E}" dt="2024-08-15T23:44:50.172" v="191" actId="478"/>
          <ac:cxnSpMkLst>
            <pc:docMk/>
            <pc:sldMk cId="3906177943" sldId="357"/>
            <ac:cxnSpMk id="16" creationId="{89DEB77C-00CD-8FEC-4890-AFF7BBFEA6D4}"/>
          </ac:cxnSpMkLst>
        </pc:cxnChg>
        <pc:cxnChg chg="del">
          <ac:chgData name="Michael Kuniega" userId="999f7fd1-0dc3-4cba-81fd-6a42a8d75a98" providerId="ADAL" clId="{156F55C8-80DD-4D02-B66E-1E0C3294DA7E}" dt="2024-08-15T23:45:13.156" v="195" actId="478"/>
          <ac:cxnSpMkLst>
            <pc:docMk/>
            <pc:sldMk cId="3906177943" sldId="357"/>
            <ac:cxnSpMk id="17" creationId="{A904A5D0-9AC7-D2D4-DF9B-0089207B4561}"/>
          </ac:cxnSpMkLst>
        </pc:cxnChg>
        <pc:cxnChg chg="del">
          <ac:chgData name="Michael Kuniega" userId="999f7fd1-0dc3-4cba-81fd-6a42a8d75a98" providerId="ADAL" clId="{156F55C8-80DD-4D02-B66E-1E0C3294DA7E}" dt="2024-08-15T23:44:50.172" v="191" actId="478"/>
          <ac:cxnSpMkLst>
            <pc:docMk/>
            <pc:sldMk cId="3906177943" sldId="357"/>
            <ac:cxnSpMk id="18" creationId="{546F507C-2873-D9DD-C898-9E754B4F1955}"/>
          </ac:cxnSpMkLst>
        </pc:cxnChg>
        <pc:cxnChg chg="del">
          <ac:chgData name="Michael Kuniega" userId="999f7fd1-0dc3-4cba-81fd-6a42a8d75a98" providerId="ADAL" clId="{156F55C8-80DD-4D02-B66E-1E0C3294DA7E}" dt="2024-08-15T23:44:50.172" v="191" actId="478"/>
          <ac:cxnSpMkLst>
            <pc:docMk/>
            <pc:sldMk cId="3906177943" sldId="357"/>
            <ac:cxnSpMk id="19" creationId="{32C5C750-94F0-B905-2D58-9CD3FAF79246}"/>
          </ac:cxnSpMkLst>
        </pc:cxnChg>
        <pc:cxnChg chg="del">
          <ac:chgData name="Michael Kuniega" userId="999f7fd1-0dc3-4cba-81fd-6a42a8d75a98" providerId="ADAL" clId="{156F55C8-80DD-4D02-B66E-1E0C3294DA7E}" dt="2024-08-15T23:45:13.156" v="195" actId="478"/>
          <ac:cxnSpMkLst>
            <pc:docMk/>
            <pc:sldMk cId="3906177943" sldId="357"/>
            <ac:cxnSpMk id="20" creationId="{4A2BCE1B-CFAF-ED8C-97F6-D215F5918798}"/>
          </ac:cxnSpMkLst>
        </pc:cxnChg>
        <pc:cxnChg chg="del">
          <ac:chgData name="Michael Kuniega" userId="999f7fd1-0dc3-4cba-81fd-6a42a8d75a98" providerId="ADAL" clId="{156F55C8-80DD-4D02-B66E-1E0C3294DA7E}" dt="2024-08-15T23:44:38.574" v="190" actId="478"/>
          <ac:cxnSpMkLst>
            <pc:docMk/>
            <pc:sldMk cId="3906177943" sldId="357"/>
            <ac:cxnSpMk id="22" creationId="{DAA589ED-D5C5-9052-52F9-A51AF9262AB2}"/>
          </ac:cxnSpMkLst>
        </pc:cxnChg>
        <pc:cxnChg chg="del">
          <ac:chgData name="Michael Kuniega" userId="999f7fd1-0dc3-4cba-81fd-6a42a8d75a98" providerId="ADAL" clId="{156F55C8-80DD-4D02-B66E-1E0C3294DA7E}" dt="2024-08-15T23:44:50.172" v="191" actId="478"/>
          <ac:cxnSpMkLst>
            <pc:docMk/>
            <pc:sldMk cId="3906177943" sldId="357"/>
            <ac:cxnSpMk id="24" creationId="{469FD484-1A79-F6C6-DFF0-19C178FB7992}"/>
          </ac:cxnSpMkLst>
        </pc:cxnChg>
        <pc:cxnChg chg="del">
          <ac:chgData name="Michael Kuniega" userId="999f7fd1-0dc3-4cba-81fd-6a42a8d75a98" providerId="ADAL" clId="{156F55C8-80DD-4D02-B66E-1E0C3294DA7E}" dt="2024-08-15T23:45:13.156" v="195" actId="478"/>
          <ac:cxnSpMkLst>
            <pc:docMk/>
            <pc:sldMk cId="3906177943" sldId="357"/>
            <ac:cxnSpMk id="25" creationId="{4A040ECD-B813-EB2E-9801-9014CAD53622}"/>
          </ac:cxnSpMkLst>
        </pc:cxnChg>
      </pc:sldChg>
      <pc:sldChg chg="addSp delSp modSp mod ord">
        <pc:chgData name="Michael Kuniega" userId="999f7fd1-0dc3-4cba-81fd-6a42a8d75a98" providerId="ADAL" clId="{156F55C8-80DD-4D02-B66E-1E0C3294DA7E}" dt="2024-08-16T00:02:36.873" v="572" actId="1076"/>
        <pc:sldMkLst>
          <pc:docMk/>
          <pc:sldMk cId="833714846" sldId="364"/>
        </pc:sldMkLst>
        <pc:spChg chg="mod">
          <ac:chgData name="Michael Kuniega" userId="999f7fd1-0dc3-4cba-81fd-6a42a8d75a98" providerId="ADAL" clId="{156F55C8-80DD-4D02-B66E-1E0C3294DA7E}" dt="2024-08-15T23:58:03.320" v="488" actId="20577"/>
          <ac:spMkLst>
            <pc:docMk/>
            <pc:sldMk cId="833714846" sldId="364"/>
            <ac:spMk id="2" creationId="{504BF761-D5BB-41C5-9096-329053460DA8}"/>
          </ac:spMkLst>
        </pc:spChg>
        <pc:spChg chg="del">
          <ac:chgData name="Michael Kuniega" userId="999f7fd1-0dc3-4cba-81fd-6a42a8d75a98" providerId="ADAL" clId="{156F55C8-80DD-4D02-B66E-1E0C3294DA7E}" dt="2024-08-15T23:57:27.234" v="448" actId="478"/>
          <ac:spMkLst>
            <pc:docMk/>
            <pc:sldMk cId="833714846" sldId="364"/>
            <ac:spMk id="3" creationId="{F17130CF-CF95-6D47-3DA6-DFC1369BA3A2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5" creationId="{E6B4D99E-8215-4A4D-39F2-B93EBA8E4481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6" creationId="{A07C73DA-BF8B-2BE2-AF54-FED862D86BEE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7" creationId="{120D01A4-0B27-2597-8C4A-1F95B052B861}"/>
          </ac:spMkLst>
        </pc:spChg>
        <pc:spChg chg="del">
          <ac:chgData name="Michael Kuniega" userId="999f7fd1-0dc3-4cba-81fd-6a42a8d75a98" providerId="ADAL" clId="{156F55C8-80DD-4D02-B66E-1E0C3294DA7E}" dt="2024-08-15T23:57:27.234" v="448" actId="478"/>
          <ac:spMkLst>
            <pc:docMk/>
            <pc:sldMk cId="833714846" sldId="364"/>
            <ac:spMk id="10" creationId="{82062693-22C6-0DEE-8885-0FD7FAE30A67}"/>
          </ac:spMkLst>
        </pc:spChg>
        <pc:spChg chg="del">
          <ac:chgData name="Michael Kuniega" userId="999f7fd1-0dc3-4cba-81fd-6a42a8d75a98" providerId="ADAL" clId="{156F55C8-80DD-4D02-B66E-1E0C3294DA7E}" dt="2024-08-15T23:57:30.610" v="449" actId="478"/>
          <ac:spMkLst>
            <pc:docMk/>
            <pc:sldMk cId="833714846" sldId="364"/>
            <ac:spMk id="11" creationId="{82D5A7EA-2E21-D01D-8D58-F3FF9E30F12D}"/>
          </ac:spMkLst>
        </pc:spChg>
        <pc:spChg chg="del">
          <ac:chgData name="Michael Kuniega" userId="999f7fd1-0dc3-4cba-81fd-6a42a8d75a98" providerId="ADAL" clId="{156F55C8-80DD-4D02-B66E-1E0C3294DA7E}" dt="2024-08-15T23:57:27.234" v="448" actId="478"/>
          <ac:spMkLst>
            <pc:docMk/>
            <pc:sldMk cId="833714846" sldId="364"/>
            <ac:spMk id="12" creationId="{043D98E3-65BA-5A35-C76A-B487237BA2C8}"/>
          </ac:spMkLst>
        </pc:spChg>
        <pc:spChg chg="del">
          <ac:chgData name="Michael Kuniega" userId="999f7fd1-0dc3-4cba-81fd-6a42a8d75a98" providerId="ADAL" clId="{156F55C8-80DD-4D02-B66E-1E0C3294DA7E}" dt="2024-08-15T23:57:30.610" v="449" actId="478"/>
          <ac:spMkLst>
            <pc:docMk/>
            <pc:sldMk cId="833714846" sldId="364"/>
            <ac:spMk id="13" creationId="{0BA6B621-3484-DEF3-1715-5B37C4F00607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14" creationId="{A47E71BA-F3A0-1978-E46D-2C04A10F5E72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15" creationId="{9A2D615F-10AA-CACF-B6A9-92FEBB06AF63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18" creationId="{1CC8738B-4B99-6E61-3761-3C1ED4675EB6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19" creationId="{E20F117A-7390-E6FD-6CFE-D7508743E476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20" creationId="{0A531B7D-DCFD-C9C7-BB66-C5C359967173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21" creationId="{172422E0-25D3-4FC8-E9C2-9CF4A273C0FB}"/>
          </ac:spMkLst>
        </pc:spChg>
        <pc:spChg chg="add del mod">
          <ac:chgData name="Michael Kuniega" userId="999f7fd1-0dc3-4cba-81fd-6a42a8d75a98" providerId="ADAL" clId="{156F55C8-80DD-4D02-B66E-1E0C3294DA7E}" dt="2024-08-16T00:01:42.542" v="559" actId="478"/>
          <ac:spMkLst>
            <pc:docMk/>
            <pc:sldMk cId="833714846" sldId="364"/>
            <ac:spMk id="22" creationId="{B404C1A2-119E-9366-AF87-2363833966E5}"/>
          </ac:spMkLst>
        </pc:spChg>
        <pc:spChg chg="add del mod">
          <ac:chgData name="Michael Kuniega" userId="999f7fd1-0dc3-4cba-81fd-6a42a8d75a98" providerId="ADAL" clId="{156F55C8-80DD-4D02-B66E-1E0C3294DA7E}" dt="2024-08-16T00:01:59.916" v="564" actId="478"/>
          <ac:spMkLst>
            <pc:docMk/>
            <pc:sldMk cId="833714846" sldId="364"/>
            <ac:spMk id="23" creationId="{CB94314E-A8A7-1E47-5528-A3B3900876A5}"/>
          </ac:spMkLst>
        </pc:spChg>
        <pc:spChg chg="add del mod">
          <ac:chgData name="Michael Kuniega" userId="999f7fd1-0dc3-4cba-81fd-6a42a8d75a98" providerId="ADAL" clId="{156F55C8-80DD-4D02-B66E-1E0C3294DA7E}" dt="2024-08-16T00:01:53.097" v="562" actId="478"/>
          <ac:spMkLst>
            <pc:docMk/>
            <pc:sldMk cId="833714846" sldId="364"/>
            <ac:spMk id="24" creationId="{8C5232A5-7CEA-089E-57FC-6DBF867D9F4F}"/>
          </ac:spMkLst>
        </pc:spChg>
        <pc:spChg chg="add del mod">
          <ac:chgData name="Michael Kuniega" userId="999f7fd1-0dc3-4cba-81fd-6a42a8d75a98" providerId="ADAL" clId="{156F55C8-80DD-4D02-B66E-1E0C3294DA7E}" dt="2024-08-16T00:01:56.443" v="563" actId="478"/>
          <ac:spMkLst>
            <pc:docMk/>
            <pc:sldMk cId="833714846" sldId="364"/>
            <ac:spMk id="25" creationId="{38C034D6-250D-7177-90C8-3C54BEB84426}"/>
          </ac:spMkLst>
        </pc:spChg>
        <pc:spChg chg="del">
          <ac:chgData name="Michael Kuniega" userId="999f7fd1-0dc3-4cba-81fd-6a42a8d75a98" providerId="ADAL" clId="{156F55C8-80DD-4D02-B66E-1E0C3294DA7E}" dt="2024-08-15T23:57:27.234" v="448" actId="478"/>
          <ac:spMkLst>
            <pc:docMk/>
            <pc:sldMk cId="833714846" sldId="364"/>
            <ac:spMk id="26" creationId="{1D0B48CE-9E77-0456-B575-8A8293526F3F}"/>
          </ac:spMkLst>
        </pc:spChg>
        <pc:spChg chg="del">
          <ac:chgData name="Michael Kuniega" userId="999f7fd1-0dc3-4cba-81fd-6a42a8d75a98" providerId="ADAL" clId="{156F55C8-80DD-4D02-B66E-1E0C3294DA7E}" dt="2024-08-15T23:57:27.234" v="448" actId="478"/>
          <ac:spMkLst>
            <pc:docMk/>
            <pc:sldMk cId="833714846" sldId="364"/>
            <ac:spMk id="27" creationId="{EEF65EA8-32C8-5FE9-61AB-7BB358528C31}"/>
          </ac:spMkLst>
        </pc:spChg>
        <pc:spChg chg="del">
          <ac:chgData name="Michael Kuniega" userId="999f7fd1-0dc3-4cba-81fd-6a42a8d75a98" providerId="ADAL" clId="{156F55C8-80DD-4D02-B66E-1E0C3294DA7E}" dt="2024-08-15T23:57:27.234" v="448" actId="478"/>
          <ac:spMkLst>
            <pc:docMk/>
            <pc:sldMk cId="833714846" sldId="364"/>
            <ac:spMk id="28" creationId="{C9A4ED66-4AD0-A496-250A-DF58219E7B69}"/>
          </ac:spMkLst>
        </pc:spChg>
        <pc:spChg chg="del">
          <ac:chgData name="Michael Kuniega" userId="999f7fd1-0dc3-4cba-81fd-6a42a8d75a98" providerId="ADAL" clId="{156F55C8-80DD-4D02-B66E-1E0C3294DA7E}" dt="2024-08-15T23:57:27.234" v="448" actId="478"/>
          <ac:spMkLst>
            <pc:docMk/>
            <pc:sldMk cId="833714846" sldId="364"/>
            <ac:spMk id="29" creationId="{2DD5276C-683E-94F8-0135-23283AB6F0C7}"/>
          </ac:spMkLst>
        </pc:spChg>
        <pc:spChg chg="add mod">
          <ac:chgData name="Michael Kuniega" userId="999f7fd1-0dc3-4cba-81fd-6a42a8d75a98" providerId="ADAL" clId="{156F55C8-80DD-4D02-B66E-1E0C3294DA7E}" dt="2024-08-16T00:02:36.873" v="572" actId="1076"/>
          <ac:spMkLst>
            <pc:docMk/>
            <pc:sldMk cId="833714846" sldId="364"/>
            <ac:spMk id="30" creationId="{92CA9D04-8E38-FE53-09DB-094E9C25EFAA}"/>
          </ac:spMkLst>
        </pc:spChg>
        <pc:picChg chg="add del mod">
          <ac:chgData name="Michael Kuniega" userId="999f7fd1-0dc3-4cba-81fd-6a42a8d75a98" providerId="ADAL" clId="{156F55C8-80DD-4D02-B66E-1E0C3294DA7E}" dt="2024-08-16T00:02:29.295" v="571" actId="478"/>
          <ac:picMkLst>
            <pc:docMk/>
            <pc:sldMk cId="833714846" sldId="364"/>
            <ac:picMk id="4" creationId="{04B4A65F-72B7-452E-C525-298A6DE17A60}"/>
          </ac:picMkLst>
        </pc:picChg>
        <pc:cxnChg chg="del">
          <ac:chgData name="Michael Kuniega" userId="999f7fd1-0dc3-4cba-81fd-6a42a8d75a98" providerId="ADAL" clId="{156F55C8-80DD-4D02-B66E-1E0C3294DA7E}" dt="2024-08-15T23:57:27.234" v="448" actId="478"/>
          <ac:cxnSpMkLst>
            <pc:docMk/>
            <pc:sldMk cId="833714846" sldId="364"/>
            <ac:cxnSpMk id="8" creationId="{60622611-54DE-BC4D-E13F-5DF921FF6389}"/>
          </ac:cxnSpMkLst>
        </pc:cxnChg>
        <pc:cxnChg chg="del">
          <ac:chgData name="Michael Kuniega" userId="999f7fd1-0dc3-4cba-81fd-6a42a8d75a98" providerId="ADAL" clId="{156F55C8-80DD-4D02-B66E-1E0C3294DA7E}" dt="2024-08-15T23:57:27.234" v="448" actId="478"/>
          <ac:cxnSpMkLst>
            <pc:docMk/>
            <pc:sldMk cId="833714846" sldId="364"/>
            <ac:cxnSpMk id="9" creationId="{648D2018-1407-0C48-E470-9BF3C9336100}"/>
          </ac:cxnSpMkLst>
        </pc:cxnChg>
        <pc:cxnChg chg="add mod">
          <ac:chgData name="Michael Kuniega" userId="999f7fd1-0dc3-4cba-81fd-6a42a8d75a98" providerId="ADAL" clId="{156F55C8-80DD-4D02-B66E-1E0C3294DA7E}" dt="2024-08-16T00:02:36.873" v="572" actId="1076"/>
          <ac:cxnSpMkLst>
            <pc:docMk/>
            <pc:sldMk cId="833714846" sldId="364"/>
            <ac:cxnSpMk id="16" creationId="{14DE276E-D049-D073-BFCC-94931826885B}"/>
          </ac:cxnSpMkLst>
        </pc:cxnChg>
        <pc:cxnChg chg="add mod">
          <ac:chgData name="Michael Kuniega" userId="999f7fd1-0dc3-4cba-81fd-6a42a8d75a98" providerId="ADAL" clId="{156F55C8-80DD-4D02-B66E-1E0C3294DA7E}" dt="2024-08-16T00:02:36.873" v="572" actId="1076"/>
          <ac:cxnSpMkLst>
            <pc:docMk/>
            <pc:sldMk cId="833714846" sldId="364"/>
            <ac:cxnSpMk id="17" creationId="{7DFF599A-A2C5-506E-B703-0E5DE4E5F2EC}"/>
          </ac:cxnSpMkLst>
        </pc:cxnChg>
      </pc:sldChg>
      <pc:sldChg chg="del">
        <pc:chgData name="Michael Kuniega" userId="999f7fd1-0dc3-4cba-81fd-6a42a8d75a98" providerId="ADAL" clId="{156F55C8-80DD-4D02-B66E-1E0C3294DA7E}" dt="2024-08-15T23:47:44.768" v="219" actId="47"/>
        <pc:sldMkLst>
          <pc:docMk/>
          <pc:sldMk cId="2317844349" sldId="370"/>
        </pc:sldMkLst>
      </pc:sldChg>
      <pc:sldChg chg="del">
        <pc:chgData name="Michael Kuniega" userId="999f7fd1-0dc3-4cba-81fd-6a42a8d75a98" providerId="ADAL" clId="{156F55C8-80DD-4D02-B66E-1E0C3294DA7E}" dt="2024-08-15T23:47:45.066" v="220" actId="47"/>
        <pc:sldMkLst>
          <pc:docMk/>
          <pc:sldMk cId="2966571216" sldId="371"/>
        </pc:sldMkLst>
      </pc:sldChg>
      <pc:sldChg chg="del">
        <pc:chgData name="Michael Kuniega" userId="999f7fd1-0dc3-4cba-81fd-6a42a8d75a98" providerId="ADAL" clId="{156F55C8-80DD-4D02-B66E-1E0C3294DA7E}" dt="2024-08-15T23:47:45.492" v="221" actId="47"/>
        <pc:sldMkLst>
          <pc:docMk/>
          <pc:sldMk cId="3495805876" sldId="372"/>
        </pc:sldMkLst>
      </pc:sldChg>
      <pc:sldChg chg="del">
        <pc:chgData name="Michael Kuniega" userId="999f7fd1-0dc3-4cba-81fd-6a42a8d75a98" providerId="ADAL" clId="{156F55C8-80DD-4D02-B66E-1E0C3294DA7E}" dt="2024-08-15T23:47:46.106" v="222" actId="47"/>
        <pc:sldMkLst>
          <pc:docMk/>
          <pc:sldMk cId="492172327" sldId="373"/>
        </pc:sldMkLst>
      </pc:sldChg>
      <pc:sldChg chg="addSp delSp modSp mod">
        <pc:chgData name="Michael Kuniega" userId="999f7fd1-0dc3-4cba-81fd-6a42a8d75a98" providerId="ADAL" clId="{156F55C8-80DD-4D02-B66E-1E0C3294DA7E}" dt="2024-08-16T00:16:55.422" v="977" actId="20577"/>
        <pc:sldMkLst>
          <pc:docMk/>
          <pc:sldMk cId="2269375808" sldId="374"/>
        </pc:sldMkLst>
        <pc:spChg chg="mod">
          <ac:chgData name="Michael Kuniega" userId="999f7fd1-0dc3-4cba-81fd-6a42a8d75a98" providerId="ADAL" clId="{156F55C8-80DD-4D02-B66E-1E0C3294DA7E}" dt="2024-08-16T00:15:19.940" v="924" actId="20577"/>
          <ac:spMkLst>
            <pc:docMk/>
            <pc:sldMk cId="2269375808" sldId="374"/>
            <ac:spMk id="2" creationId="{504BF761-D5BB-41C5-9096-329053460DA8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3" creationId="{F17130CF-CF95-6D47-3DA6-DFC1369BA3A2}"/>
          </ac:spMkLst>
        </pc:spChg>
        <pc:spChg chg="add mod">
          <ac:chgData name="Michael Kuniega" userId="999f7fd1-0dc3-4cba-81fd-6a42a8d75a98" providerId="ADAL" clId="{156F55C8-80DD-4D02-B66E-1E0C3294DA7E}" dt="2024-08-16T00:15:36.166" v="925" actId="1076"/>
          <ac:spMkLst>
            <pc:docMk/>
            <pc:sldMk cId="2269375808" sldId="374"/>
            <ac:spMk id="4" creationId="{E7BAA280-BF1C-F4D6-5827-EFAA2B91ADF5}"/>
          </ac:spMkLst>
        </pc:spChg>
        <pc:spChg chg="add mod">
          <ac:chgData name="Michael Kuniega" userId="999f7fd1-0dc3-4cba-81fd-6a42a8d75a98" providerId="ADAL" clId="{156F55C8-80DD-4D02-B66E-1E0C3294DA7E}" dt="2024-08-16T00:15:36.166" v="925" actId="1076"/>
          <ac:spMkLst>
            <pc:docMk/>
            <pc:sldMk cId="2269375808" sldId="374"/>
            <ac:spMk id="6" creationId="{70FA8A0D-0914-2CA7-AB53-6C6437BE3A4A}"/>
          </ac:spMkLst>
        </pc:spChg>
        <pc:spChg chg="add mod">
          <ac:chgData name="Michael Kuniega" userId="999f7fd1-0dc3-4cba-81fd-6a42a8d75a98" providerId="ADAL" clId="{156F55C8-80DD-4D02-B66E-1E0C3294DA7E}" dt="2024-08-16T00:15:36.166" v="925" actId="1076"/>
          <ac:spMkLst>
            <pc:docMk/>
            <pc:sldMk cId="2269375808" sldId="374"/>
            <ac:spMk id="8" creationId="{C51F2BB4-799A-7D65-DDD2-4614B433AE3B}"/>
          </ac:spMkLst>
        </pc:spChg>
        <pc:spChg chg="add mod">
          <ac:chgData name="Michael Kuniega" userId="999f7fd1-0dc3-4cba-81fd-6a42a8d75a98" providerId="ADAL" clId="{156F55C8-80DD-4D02-B66E-1E0C3294DA7E}" dt="2024-08-16T00:15:36.166" v="925" actId="1076"/>
          <ac:spMkLst>
            <pc:docMk/>
            <pc:sldMk cId="2269375808" sldId="374"/>
            <ac:spMk id="9" creationId="{3F9ADD82-2160-12C5-1CCB-219750A679C4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10" creationId="{82062693-22C6-0DEE-8885-0FD7FAE30A67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11" creationId="{82D5A7EA-2E21-D01D-8D58-F3FF9E30F12D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12" creationId="{043D98E3-65BA-5A35-C76A-B487237BA2C8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13" creationId="{0BA6B621-3484-DEF3-1715-5B37C4F00607}"/>
          </ac:spMkLst>
        </pc:spChg>
        <pc:spChg chg="add mod">
          <ac:chgData name="Michael Kuniega" userId="999f7fd1-0dc3-4cba-81fd-6a42a8d75a98" providerId="ADAL" clId="{156F55C8-80DD-4D02-B66E-1E0C3294DA7E}" dt="2024-08-16T00:15:36.166" v="925" actId="1076"/>
          <ac:spMkLst>
            <pc:docMk/>
            <pc:sldMk cId="2269375808" sldId="374"/>
            <ac:spMk id="14" creationId="{F1E1CA19-2C8B-7716-65F5-DE1A3666310E}"/>
          </ac:spMkLst>
        </pc:spChg>
        <pc:spChg chg="add mod">
          <ac:chgData name="Michael Kuniega" userId="999f7fd1-0dc3-4cba-81fd-6a42a8d75a98" providerId="ADAL" clId="{156F55C8-80DD-4D02-B66E-1E0C3294DA7E}" dt="2024-08-16T00:16:21.808" v="962" actId="1035"/>
          <ac:spMkLst>
            <pc:docMk/>
            <pc:sldMk cId="2269375808" sldId="374"/>
            <ac:spMk id="24" creationId="{D7B39FF0-FB5A-DC2D-5667-7FF7831858CF}"/>
          </ac:spMkLst>
        </pc:spChg>
        <pc:spChg chg="add mod">
          <ac:chgData name="Michael Kuniega" userId="999f7fd1-0dc3-4cba-81fd-6a42a8d75a98" providerId="ADAL" clId="{156F55C8-80DD-4D02-B66E-1E0C3294DA7E}" dt="2024-08-16T00:16:55.422" v="977" actId="20577"/>
          <ac:spMkLst>
            <pc:docMk/>
            <pc:sldMk cId="2269375808" sldId="374"/>
            <ac:spMk id="25" creationId="{FE26FF1B-C7B7-E65A-AC17-0B7E38D0078A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26" creationId="{1D0B48CE-9E77-0456-B575-8A8293526F3F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27" creationId="{EEF65EA8-32C8-5FE9-61AB-7BB358528C31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28" creationId="{C9A4ED66-4AD0-A496-250A-DF58219E7B69}"/>
          </ac:spMkLst>
        </pc:spChg>
        <pc:spChg chg="del">
          <ac:chgData name="Michael Kuniega" userId="999f7fd1-0dc3-4cba-81fd-6a42a8d75a98" providerId="ADAL" clId="{156F55C8-80DD-4D02-B66E-1E0C3294DA7E}" dt="2024-08-16T00:14:42.815" v="921" actId="478"/>
          <ac:spMkLst>
            <pc:docMk/>
            <pc:sldMk cId="2269375808" sldId="374"/>
            <ac:spMk id="29" creationId="{2DD5276C-683E-94F8-0135-23283AB6F0C7}"/>
          </ac:spMkLst>
        </pc:sp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5" creationId="{D4EE3C99-1B6B-AA93-09F1-83BA740B28E6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7" creationId="{2C3F14A1-EAF6-4478-40AE-1BB1E9238355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15" creationId="{6E4E5B05-1718-13C3-EB5E-6C7FB4057DAC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16" creationId="{9D45E114-169D-1669-72BD-8AD7257EDC67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17" creationId="{27F72E8C-671E-D4E7-1EDF-9D0EEA15F891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18" creationId="{E75597CF-9F32-65D2-581F-BC7A4B49CADF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19" creationId="{80EA80DE-789E-75A7-5BBF-ED5094353214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20" creationId="{F5A23782-B1D6-7D55-B0B2-7D7CB2CAB893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21" creationId="{9AA92AAA-5CB2-BE8C-DB3B-FF450BF6FCE7}"/>
          </ac:cxnSpMkLst>
        </pc:cxnChg>
        <pc:cxnChg chg="add mod">
          <ac:chgData name="Michael Kuniega" userId="999f7fd1-0dc3-4cba-81fd-6a42a8d75a98" providerId="ADAL" clId="{156F55C8-80DD-4D02-B66E-1E0C3294DA7E}" dt="2024-08-16T00:15:36.166" v="925" actId="1076"/>
          <ac:cxnSpMkLst>
            <pc:docMk/>
            <pc:sldMk cId="2269375808" sldId="374"/>
            <ac:cxnSpMk id="22" creationId="{B72E57EE-14B2-26A5-8886-9B65BD51747F}"/>
          </ac:cxnSpMkLst>
        </pc:cxnChg>
      </pc:sldChg>
      <pc:sldChg chg="addSp delSp modSp add mod">
        <pc:chgData name="Michael Kuniega" userId="999f7fd1-0dc3-4cba-81fd-6a42a8d75a98" providerId="ADAL" clId="{156F55C8-80DD-4D02-B66E-1E0C3294DA7E}" dt="2024-08-15T23:52:49.946" v="395" actId="1076"/>
        <pc:sldMkLst>
          <pc:docMk/>
          <pc:sldMk cId="2458008951" sldId="375"/>
        </pc:sldMkLst>
        <pc:spChg chg="mod">
          <ac:chgData name="Michael Kuniega" userId="999f7fd1-0dc3-4cba-81fd-6a42a8d75a98" providerId="ADAL" clId="{156F55C8-80DD-4D02-B66E-1E0C3294DA7E}" dt="2024-08-15T23:48:43.352" v="313" actId="20577"/>
          <ac:spMkLst>
            <pc:docMk/>
            <pc:sldMk cId="2458008951" sldId="375"/>
            <ac:spMk id="2" creationId="{504BF761-D5BB-41C5-9096-329053460DA8}"/>
          </ac:spMkLst>
        </pc:spChg>
        <pc:spChg chg="mod">
          <ac:chgData name="Michael Kuniega" userId="999f7fd1-0dc3-4cba-81fd-6a42a8d75a98" providerId="ADAL" clId="{156F55C8-80DD-4D02-B66E-1E0C3294DA7E}" dt="2024-08-15T23:49:54.723" v="323" actId="14100"/>
          <ac:spMkLst>
            <pc:docMk/>
            <pc:sldMk cId="2458008951" sldId="375"/>
            <ac:spMk id="3" creationId="{F17130CF-CF95-6D47-3DA6-DFC1369BA3A2}"/>
          </ac:spMkLst>
        </pc:spChg>
        <pc:spChg chg="add mod">
          <ac:chgData name="Michael Kuniega" userId="999f7fd1-0dc3-4cba-81fd-6a42a8d75a98" providerId="ADAL" clId="{156F55C8-80DD-4D02-B66E-1E0C3294DA7E}" dt="2024-08-15T23:52:49.946" v="395" actId="1076"/>
          <ac:spMkLst>
            <pc:docMk/>
            <pc:sldMk cId="2458008951" sldId="375"/>
            <ac:spMk id="20" creationId="{765A8C25-7A47-93F7-66BB-0EF403FF3FE9}"/>
          </ac:spMkLst>
        </pc:spChg>
        <pc:spChg chg="mod">
          <ac:chgData name="Michael Kuniega" userId="999f7fd1-0dc3-4cba-81fd-6a42a8d75a98" providerId="ADAL" clId="{156F55C8-80DD-4D02-B66E-1E0C3294DA7E}" dt="2024-08-15T23:50:21.900" v="327" actId="1076"/>
          <ac:spMkLst>
            <pc:docMk/>
            <pc:sldMk cId="2458008951" sldId="375"/>
            <ac:spMk id="27" creationId="{EEF65EA8-32C8-5FE9-61AB-7BB358528C31}"/>
          </ac:spMkLst>
        </pc:spChg>
        <pc:spChg chg="mod">
          <ac:chgData name="Michael Kuniega" userId="999f7fd1-0dc3-4cba-81fd-6a42a8d75a98" providerId="ADAL" clId="{156F55C8-80DD-4D02-B66E-1E0C3294DA7E}" dt="2024-08-15T23:50:17.487" v="326" actId="1076"/>
          <ac:spMkLst>
            <pc:docMk/>
            <pc:sldMk cId="2458008951" sldId="375"/>
            <ac:spMk id="28" creationId="{C9A4ED66-4AD0-A496-250A-DF58219E7B69}"/>
          </ac:spMkLst>
        </pc:spChg>
        <pc:cxnChg chg="add mod">
          <ac:chgData name="Michael Kuniega" userId="999f7fd1-0dc3-4cba-81fd-6a42a8d75a98" providerId="ADAL" clId="{156F55C8-80DD-4D02-B66E-1E0C3294DA7E}" dt="2024-08-15T23:50:04.684" v="325" actId="14100"/>
          <ac:cxnSpMkLst>
            <pc:docMk/>
            <pc:sldMk cId="2458008951" sldId="375"/>
            <ac:cxnSpMk id="5" creationId="{F97F3060-FBDC-BAEE-D02C-EAEC59D3C378}"/>
          </ac:cxnSpMkLst>
        </pc:cxnChg>
        <pc:cxnChg chg="del">
          <ac:chgData name="Michael Kuniega" userId="999f7fd1-0dc3-4cba-81fd-6a42a8d75a98" providerId="ADAL" clId="{156F55C8-80DD-4D02-B66E-1E0C3294DA7E}" dt="2024-08-15T23:49:07.047" v="316" actId="478"/>
          <ac:cxnSpMkLst>
            <pc:docMk/>
            <pc:sldMk cId="2458008951" sldId="375"/>
            <ac:cxnSpMk id="6" creationId="{D78B8059-179E-49B0-222F-2D938976D88A}"/>
          </ac:cxnSpMkLst>
        </pc:cxnChg>
        <pc:cxnChg chg="del">
          <ac:chgData name="Michael Kuniega" userId="999f7fd1-0dc3-4cba-81fd-6a42a8d75a98" providerId="ADAL" clId="{156F55C8-80DD-4D02-B66E-1E0C3294DA7E}" dt="2024-08-15T23:49:07.047" v="316" actId="478"/>
          <ac:cxnSpMkLst>
            <pc:docMk/>
            <pc:sldMk cId="2458008951" sldId="375"/>
            <ac:cxnSpMk id="7" creationId="{16C2F17B-1185-ED0E-8E3C-782F5A58C68F}"/>
          </ac:cxnSpMkLst>
        </pc:cxnChg>
        <pc:cxnChg chg="add mod">
          <ac:chgData name="Michael Kuniega" userId="999f7fd1-0dc3-4cba-81fd-6a42a8d75a98" providerId="ADAL" clId="{156F55C8-80DD-4D02-B66E-1E0C3294DA7E}" dt="2024-08-15T23:49:59.446" v="324" actId="14100"/>
          <ac:cxnSpMkLst>
            <pc:docMk/>
            <pc:sldMk cId="2458008951" sldId="375"/>
            <ac:cxnSpMk id="8" creationId="{F1B04F81-5A9B-81F7-9C28-2359116D4D9C}"/>
          </ac:cxnSpMkLst>
        </pc:cxnChg>
        <pc:cxnChg chg="mod">
          <ac:chgData name="Michael Kuniega" userId="999f7fd1-0dc3-4cba-81fd-6a42a8d75a98" providerId="ADAL" clId="{156F55C8-80DD-4D02-B66E-1E0C3294DA7E}" dt="2024-08-15T23:50:34.754" v="330" actId="1076"/>
          <ac:cxnSpMkLst>
            <pc:docMk/>
            <pc:sldMk cId="2458008951" sldId="375"/>
            <ac:cxnSpMk id="9" creationId="{94513BC1-4DF6-D02F-EB79-06AE0310818E}"/>
          </ac:cxnSpMkLst>
        </pc:cxnChg>
        <pc:cxnChg chg="mod">
          <ac:chgData name="Michael Kuniega" userId="999f7fd1-0dc3-4cba-81fd-6a42a8d75a98" providerId="ADAL" clId="{156F55C8-80DD-4D02-B66E-1E0C3294DA7E}" dt="2024-08-15T23:51:06.468" v="347" actId="1036"/>
          <ac:cxnSpMkLst>
            <pc:docMk/>
            <pc:sldMk cId="2458008951" sldId="375"/>
            <ac:cxnSpMk id="10" creationId="{2AC0452A-70A7-EF32-14CD-B42AC89C926B}"/>
          </ac:cxnSpMkLst>
        </pc:cxnChg>
      </pc:sldChg>
      <pc:sldChg chg="addSp delSp modSp add mod">
        <pc:chgData name="Michael Kuniega" userId="999f7fd1-0dc3-4cba-81fd-6a42a8d75a98" providerId="ADAL" clId="{156F55C8-80DD-4D02-B66E-1E0C3294DA7E}" dt="2024-08-15T23:56:38.432" v="445" actId="1076"/>
        <pc:sldMkLst>
          <pc:docMk/>
          <pc:sldMk cId="1338524649" sldId="376"/>
        </pc:sldMkLst>
        <pc:spChg chg="mod">
          <ac:chgData name="Michael Kuniega" userId="999f7fd1-0dc3-4cba-81fd-6a42a8d75a98" providerId="ADAL" clId="{156F55C8-80DD-4D02-B66E-1E0C3294DA7E}" dt="2024-08-15T23:52:17.056" v="387" actId="20577"/>
          <ac:spMkLst>
            <pc:docMk/>
            <pc:sldMk cId="1338524649" sldId="376"/>
            <ac:spMk id="2" creationId="{504BF761-D5BB-41C5-9096-329053460DA8}"/>
          </ac:spMkLst>
        </pc:spChg>
        <pc:spChg chg="add del mod">
          <ac:chgData name="Michael Kuniega" userId="999f7fd1-0dc3-4cba-81fd-6a42a8d75a98" providerId="ADAL" clId="{156F55C8-80DD-4D02-B66E-1E0C3294DA7E}" dt="2024-08-15T23:53:09.133" v="397" actId="478"/>
          <ac:spMkLst>
            <pc:docMk/>
            <pc:sldMk cId="1338524649" sldId="376"/>
            <ac:spMk id="4" creationId="{64289336-5ADA-2F53-A0F5-34A21356381C}"/>
          </ac:spMkLst>
        </pc:spChg>
        <pc:spChg chg="add mod">
          <ac:chgData name="Michael Kuniega" userId="999f7fd1-0dc3-4cba-81fd-6a42a8d75a98" providerId="ADAL" clId="{156F55C8-80DD-4D02-B66E-1E0C3294DA7E}" dt="2024-08-15T23:55:12.050" v="421" actId="1076"/>
          <ac:spMkLst>
            <pc:docMk/>
            <pc:sldMk cId="1338524649" sldId="376"/>
            <ac:spMk id="6" creationId="{A8B081CB-D72A-78BB-1103-6CA804FCB17B}"/>
          </ac:spMkLst>
        </pc:spChg>
        <pc:spChg chg="add mod">
          <ac:chgData name="Michael Kuniega" userId="999f7fd1-0dc3-4cba-81fd-6a42a8d75a98" providerId="ADAL" clId="{156F55C8-80DD-4D02-B66E-1E0C3294DA7E}" dt="2024-08-15T23:55:05.231" v="419" actId="1076"/>
          <ac:spMkLst>
            <pc:docMk/>
            <pc:sldMk cId="1338524649" sldId="376"/>
            <ac:spMk id="7" creationId="{D0A3E944-4064-0DD4-9300-05F68CB90020}"/>
          </ac:spMkLst>
        </pc:spChg>
        <pc:spChg chg="add mod">
          <ac:chgData name="Michael Kuniega" userId="999f7fd1-0dc3-4cba-81fd-6a42a8d75a98" providerId="ADAL" clId="{156F55C8-80DD-4D02-B66E-1E0C3294DA7E}" dt="2024-08-15T23:54:57.208" v="417" actId="1076"/>
          <ac:spMkLst>
            <pc:docMk/>
            <pc:sldMk cId="1338524649" sldId="376"/>
            <ac:spMk id="11" creationId="{913D5259-8C51-494C-56E8-1D7F7532ED1E}"/>
          </ac:spMkLst>
        </pc:spChg>
        <pc:spChg chg="add mod">
          <ac:chgData name="Michael Kuniega" userId="999f7fd1-0dc3-4cba-81fd-6a42a8d75a98" providerId="ADAL" clId="{156F55C8-80DD-4D02-B66E-1E0C3294DA7E}" dt="2024-08-15T23:54:50.014" v="415" actId="1076"/>
          <ac:spMkLst>
            <pc:docMk/>
            <pc:sldMk cId="1338524649" sldId="376"/>
            <ac:spMk id="12" creationId="{A713B067-D245-7C5D-04C3-9B33718418BA}"/>
          </ac:spMkLst>
        </pc:spChg>
        <pc:spChg chg="add mod">
          <ac:chgData name="Michael Kuniega" userId="999f7fd1-0dc3-4cba-81fd-6a42a8d75a98" providerId="ADAL" clId="{156F55C8-80DD-4D02-B66E-1E0C3294DA7E}" dt="2024-08-15T23:55:57.259" v="435" actId="1037"/>
          <ac:spMkLst>
            <pc:docMk/>
            <pc:sldMk cId="1338524649" sldId="376"/>
            <ac:spMk id="13" creationId="{CB3DE4BF-164E-30C9-85FC-393F239FC3DC}"/>
          </ac:spMkLst>
        </pc:spChg>
        <pc:spChg chg="add mod">
          <ac:chgData name="Michael Kuniega" userId="999f7fd1-0dc3-4cba-81fd-6a42a8d75a98" providerId="ADAL" clId="{156F55C8-80DD-4D02-B66E-1E0C3294DA7E}" dt="2024-08-15T23:56:38.432" v="445" actId="1076"/>
          <ac:spMkLst>
            <pc:docMk/>
            <pc:sldMk cId="1338524649" sldId="376"/>
            <ac:spMk id="14" creationId="{4FC7F240-813F-5997-B659-7F5B016B6FEF}"/>
          </ac:spMkLst>
        </pc:spChg>
        <pc:spChg chg="add mod">
          <ac:chgData name="Michael Kuniega" userId="999f7fd1-0dc3-4cba-81fd-6a42a8d75a98" providerId="ADAL" clId="{156F55C8-80DD-4D02-B66E-1E0C3294DA7E}" dt="2024-08-15T23:56:28.364" v="443" actId="20577"/>
          <ac:spMkLst>
            <pc:docMk/>
            <pc:sldMk cId="1338524649" sldId="376"/>
            <ac:spMk id="15" creationId="{64E58D5C-2FD5-020D-762A-9264F490F965}"/>
          </ac:spMkLst>
        </pc:spChg>
        <pc:spChg chg="add mod">
          <ac:chgData name="Michael Kuniega" userId="999f7fd1-0dc3-4cba-81fd-6a42a8d75a98" providerId="ADAL" clId="{156F55C8-80DD-4D02-B66E-1E0C3294DA7E}" dt="2024-08-15T23:56:16.236" v="441" actId="20577"/>
          <ac:spMkLst>
            <pc:docMk/>
            <pc:sldMk cId="1338524649" sldId="376"/>
            <ac:spMk id="16" creationId="{0CAAD5E2-1653-6E58-8B98-471A2F22F133}"/>
          </ac:spMkLst>
        </pc:spChg>
        <pc:cxnChg chg="del">
          <ac:chgData name="Michael Kuniega" userId="999f7fd1-0dc3-4cba-81fd-6a42a8d75a98" providerId="ADAL" clId="{156F55C8-80DD-4D02-B66E-1E0C3294DA7E}" dt="2024-08-15T23:52:28.214" v="388" actId="478"/>
          <ac:cxnSpMkLst>
            <pc:docMk/>
            <pc:sldMk cId="1338524649" sldId="376"/>
            <ac:cxnSpMk id="9" creationId="{94513BC1-4DF6-D02F-EB79-06AE0310818E}"/>
          </ac:cxnSpMkLst>
        </pc:cxnChg>
        <pc:cxnChg chg="del">
          <ac:chgData name="Michael Kuniega" userId="999f7fd1-0dc3-4cba-81fd-6a42a8d75a98" providerId="ADAL" clId="{156F55C8-80DD-4D02-B66E-1E0C3294DA7E}" dt="2024-08-15T23:52:28.214" v="388" actId="478"/>
          <ac:cxnSpMkLst>
            <pc:docMk/>
            <pc:sldMk cId="1338524649" sldId="376"/>
            <ac:cxnSpMk id="10" creationId="{2AC0452A-70A7-EF32-14CD-B42AC89C926B}"/>
          </ac:cxnSpMkLst>
        </pc:cxnChg>
      </pc:sldChg>
      <pc:sldChg chg="addSp delSp modSp add mod">
        <pc:chgData name="Michael Kuniega" userId="999f7fd1-0dc3-4cba-81fd-6a42a8d75a98" providerId="ADAL" clId="{156F55C8-80DD-4D02-B66E-1E0C3294DA7E}" dt="2024-08-15T23:59:50.265" v="520" actId="1076"/>
        <pc:sldMkLst>
          <pc:docMk/>
          <pc:sldMk cId="4021992028" sldId="377"/>
        </pc:sldMkLst>
        <pc:spChg chg="mod">
          <ac:chgData name="Michael Kuniega" userId="999f7fd1-0dc3-4cba-81fd-6a42a8d75a98" providerId="ADAL" clId="{156F55C8-80DD-4D02-B66E-1E0C3294DA7E}" dt="2024-08-15T23:58:31.443" v="496" actId="20577"/>
          <ac:spMkLst>
            <pc:docMk/>
            <pc:sldMk cId="4021992028" sldId="377"/>
            <ac:spMk id="2" creationId="{504BF761-D5BB-41C5-9096-329053460DA8}"/>
          </ac:spMkLst>
        </pc:spChg>
        <pc:spChg chg="add mod">
          <ac:chgData name="Michael Kuniega" userId="999f7fd1-0dc3-4cba-81fd-6a42a8d75a98" providerId="ADAL" clId="{156F55C8-80DD-4D02-B66E-1E0C3294DA7E}" dt="2024-08-15T23:58:50.877" v="499" actId="1076"/>
          <ac:spMkLst>
            <pc:docMk/>
            <pc:sldMk cId="4021992028" sldId="377"/>
            <ac:spMk id="3" creationId="{8270259B-F17B-3E76-9803-3CC7F1DA8410}"/>
          </ac:spMkLst>
        </pc:spChg>
        <pc:spChg chg="add mod">
          <ac:chgData name="Michael Kuniega" userId="999f7fd1-0dc3-4cba-81fd-6a42a8d75a98" providerId="ADAL" clId="{156F55C8-80DD-4D02-B66E-1E0C3294DA7E}" dt="2024-08-15T23:58:50.877" v="499" actId="1076"/>
          <ac:spMkLst>
            <pc:docMk/>
            <pc:sldMk cId="4021992028" sldId="377"/>
            <ac:spMk id="5" creationId="{D15BD2C8-28BE-89A6-8CB4-9E248F02613F}"/>
          </ac:spMkLst>
        </pc:spChg>
        <pc:spChg chg="add mod">
          <ac:chgData name="Michael Kuniega" userId="999f7fd1-0dc3-4cba-81fd-6a42a8d75a98" providerId="ADAL" clId="{156F55C8-80DD-4D02-B66E-1E0C3294DA7E}" dt="2024-08-15T23:58:50.877" v="499" actId="1076"/>
          <ac:spMkLst>
            <pc:docMk/>
            <pc:sldMk cId="4021992028" sldId="377"/>
            <ac:spMk id="6" creationId="{3EAD4BAC-53A2-CBA0-0EB6-33DABB805E41}"/>
          </ac:spMkLst>
        </pc:spChg>
        <pc:spChg chg="add mod">
          <ac:chgData name="Michael Kuniega" userId="999f7fd1-0dc3-4cba-81fd-6a42a8d75a98" providerId="ADAL" clId="{156F55C8-80DD-4D02-B66E-1E0C3294DA7E}" dt="2024-08-15T23:58:50.877" v="499" actId="1076"/>
          <ac:spMkLst>
            <pc:docMk/>
            <pc:sldMk cId="4021992028" sldId="377"/>
            <ac:spMk id="7" creationId="{ED5B84D9-5ED8-3EC3-9642-19692C406C62}"/>
          </ac:spMkLst>
        </pc:spChg>
        <pc:spChg chg="add mod">
          <ac:chgData name="Michael Kuniega" userId="999f7fd1-0dc3-4cba-81fd-6a42a8d75a98" providerId="ADAL" clId="{156F55C8-80DD-4D02-B66E-1E0C3294DA7E}" dt="2024-08-15T23:58:50.877" v="499" actId="1076"/>
          <ac:spMkLst>
            <pc:docMk/>
            <pc:sldMk cId="4021992028" sldId="377"/>
            <ac:spMk id="8" creationId="{3D221ECC-E188-DB29-4FEF-B49D7F619FF8}"/>
          </ac:spMkLst>
        </pc:spChg>
        <pc:spChg chg="add mod">
          <ac:chgData name="Michael Kuniega" userId="999f7fd1-0dc3-4cba-81fd-6a42a8d75a98" providerId="ADAL" clId="{156F55C8-80DD-4D02-B66E-1E0C3294DA7E}" dt="2024-08-15T23:59:42.957" v="519" actId="1038"/>
          <ac:spMkLst>
            <pc:docMk/>
            <pc:sldMk cId="4021992028" sldId="377"/>
            <ac:spMk id="11" creationId="{ABFC9467-DC90-C7E3-B64F-4D60EC42ED85}"/>
          </ac:spMkLst>
        </pc:spChg>
        <pc:spChg chg="add mod">
          <ac:chgData name="Michael Kuniega" userId="999f7fd1-0dc3-4cba-81fd-6a42a8d75a98" providerId="ADAL" clId="{156F55C8-80DD-4D02-B66E-1E0C3294DA7E}" dt="2024-08-15T23:59:50.265" v="520" actId="1076"/>
          <ac:spMkLst>
            <pc:docMk/>
            <pc:sldMk cId="4021992028" sldId="377"/>
            <ac:spMk id="12" creationId="{C58EAE5E-F248-0E6F-0D99-66ED1C66F3F8}"/>
          </ac:spMkLst>
        </pc:spChg>
        <pc:spChg chg="add mod">
          <ac:chgData name="Michael Kuniega" userId="999f7fd1-0dc3-4cba-81fd-6a42a8d75a98" providerId="ADAL" clId="{156F55C8-80DD-4D02-B66E-1E0C3294DA7E}" dt="2024-08-15T23:59:13.391" v="502" actId="1076"/>
          <ac:spMkLst>
            <pc:docMk/>
            <pc:sldMk cId="4021992028" sldId="377"/>
            <ac:spMk id="13" creationId="{20C2EEEF-DA93-31A4-1727-762154DBDEB1}"/>
          </ac:spMkLst>
        </pc:spChg>
        <pc:spChg chg="add mod">
          <ac:chgData name="Michael Kuniega" userId="999f7fd1-0dc3-4cba-81fd-6a42a8d75a98" providerId="ADAL" clId="{156F55C8-80DD-4D02-B66E-1E0C3294DA7E}" dt="2024-08-15T23:59:18.852" v="503" actId="1076"/>
          <ac:spMkLst>
            <pc:docMk/>
            <pc:sldMk cId="4021992028" sldId="377"/>
            <ac:spMk id="14" creationId="{8C328234-2BFD-5B65-0741-11847FEDB7A6}"/>
          </ac:spMkLst>
        </pc:spChg>
        <pc:spChg chg="add del mod">
          <ac:chgData name="Michael Kuniega" userId="999f7fd1-0dc3-4cba-81fd-6a42a8d75a98" providerId="ADAL" clId="{156F55C8-80DD-4D02-B66E-1E0C3294DA7E}" dt="2024-08-15T23:59:05.930" v="501" actId="478"/>
          <ac:spMkLst>
            <pc:docMk/>
            <pc:sldMk cId="4021992028" sldId="377"/>
            <ac:spMk id="15" creationId="{C5F9A0FD-E00B-80AA-7738-FEA01302774D}"/>
          </ac:spMkLst>
        </pc:spChg>
        <pc:spChg chg="add del mod">
          <ac:chgData name="Michael Kuniega" userId="999f7fd1-0dc3-4cba-81fd-6a42a8d75a98" providerId="ADAL" clId="{156F55C8-80DD-4D02-B66E-1E0C3294DA7E}" dt="2024-08-15T23:59:05.930" v="501" actId="478"/>
          <ac:spMkLst>
            <pc:docMk/>
            <pc:sldMk cId="4021992028" sldId="377"/>
            <ac:spMk id="16" creationId="{C0C96F13-A2D5-4226-F199-38FC813B8047}"/>
          </ac:spMkLst>
        </pc:spChg>
        <pc:spChg chg="add del mod">
          <ac:chgData name="Michael Kuniega" userId="999f7fd1-0dc3-4cba-81fd-6a42a8d75a98" providerId="ADAL" clId="{156F55C8-80DD-4D02-B66E-1E0C3294DA7E}" dt="2024-08-15T23:59:05.930" v="501" actId="478"/>
          <ac:spMkLst>
            <pc:docMk/>
            <pc:sldMk cId="4021992028" sldId="377"/>
            <ac:spMk id="17" creationId="{87D297E6-A9C1-C54A-A39F-310DBC100616}"/>
          </ac:spMkLst>
        </pc:spChg>
        <pc:spChg chg="add del mod">
          <ac:chgData name="Michael Kuniega" userId="999f7fd1-0dc3-4cba-81fd-6a42a8d75a98" providerId="ADAL" clId="{156F55C8-80DD-4D02-B66E-1E0C3294DA7E}" dt="2024-08-15T23:59:05.930" v="501" actId="478"/>
          <ac:spMkLst>
            <pc:docMk/>
            <pc:sldMk cId="4021992028" sldId="377"/>
            <ac:spMk id="18" creationId="{1773A4A6-21BA-570B-B5F9-07D727ED541C}"/>
          </ac:spMkLst>
        </pc:spChg>
        <pc:picChg chg="del">
          <ac:chgData name="Michael Kuniega" userId="999f7fd1-0dc3-4cba-81fd-6a42a8d75a98" providerId="ADAL" clId="{156F55C8-80DD-4D02-B66E-1E0C3294DA7E}" dt="2024-08-15T23:58:35.070" v="497" actId="478"/>
          <ac:picMkLst>
            <pc:docMk/>
            <pc:sldMk cId="4021992028" sldId="377"/>
            <ac:picMk id="4" creationId="{04B4A65F-72B7-452E-C525-298A6DE17A60}"/>
          </ac:picMkLst>
        </pc:picChg>
        <pc:cxnChg chg="add del mod">
          <ac:chgData name="Michael Kuniega" userId="999f7fd1-0dc3-4cba-81fd-6a42a8d75a98" providerId="ADAL" clId="{156F55C8-80DD-4D02-B66E-1E0C3294DA7E}" dt="2024-08-15T23:58:57.276" v="500" actId="478"/>
          <ac:cxnSpMkLst>
            <pc:docMk/>
            <pc:sldMk cId="4021992028" sldId="377"/>
            <ac:cxnSpMk id="9" creationId="{D319ABFF-96BA-B60B-AB93-9DD22BD724F9}"/>
          </ac:cxnSpMkLst>
        </pc:cxnChg>
        <pc:cxnChg chg="add mod">
          <ac:chgData name="Michael Kuniega" userId="999f7fd1-0dc3-4cba-81fd-6a42a8d75a98" providerId="ADAL" clId="{156F55C8-80DD-4D02-B66E-1E0C3294DA7E}" dt="2024-08-15T23:58:50.877" v="499" actId="1076"/>
          <ac:cxnSpMkLst>
            <pc:docMk/>
            <pc:sldMk cId="4021992028" sldId="377"/>
            <ac:cxnSpMk id="10" creationId="{868287A2-DEE6-D0F0-FA13-304DDCD94B5A}"/>
          </ac:cxnSpMkLst>
        </pc:cxnChg>
      </pc:sldChg>
      <pc:sldChg chg="modSp add mod">
        <pc:chgData name="Michael Kuniega" userId="999f7fd1-0dc3-4cba-81fd-6a42a8d75a98" providerId="ADAL" clId="{156F55C8-80DD-4D02-B66E-1E0C3294DA7E}" dt="2024-08-16T00:00:41.985" v="535" actId="1037"/>
        <pc:sldMkLst>
          <pc:docMk/>
          <pc:sldMk cId="3286289038" sldId="378"/>
        </pc:sldMkLst>
        <pc:spChg chg="mod">
          <ac:chgData name="Michael Kuniega" userId="999f7fd1-0dc3-4cba-81fd-6a42a8d75a98" providerId="ADAL" clId="{156F55C8-80DD-4D02-B66E-1E0C3294DA7E}" dt="2024-08-15T23:59:58.565" v="523" actId="20577"/>
          <ac:spMkLst>
            <pc:docMk/>
            <pc:sldMk cId="3286289038" sldId="378"/>
            <ac:spMk id="2" creationId="{504BF761-D5BB-41C5-9096-329053460DA8}"/>
          </ac:spMkLst>
        </pc:spChg>
        <pc:spChg chg="mod">
          <ac:chgData name="Michael Kuniega" userId="999f7fd1-0dc3-4cba-81fd-6a42a8d75a98" providerId="ADAL" clId="{156F55C8-80DD-4D02-B66E-1E0C3294DA7E}" dt="2024-08-16T00:00:41.985" v="535" actId="1037"/>
          <ac:spMkLst>
            <pc:docMk/>
            <pc:sldMk cId="3286289038" sldId="378"/>
            <ac:spMk id="11" creationId="{ABFC9467-DC90-C7E3-B64F-4D60EC42ED85}"/>
          </ac:spMkLst>
        </pc:spChg>
        <pc:spChg chg="mod">
          <ac:chgData name="Michael Kuniega" userId="999f7fd1-0dc3-4cba-81fd-6a42a8d75a98" providerId="ADAL" clId="{156F55C8-80DD-4D02-B66E-1E0C3294DA7E}" dt="2024-08-16T00:00:15.469" v="526" actId="1076"/>
          <ac:spMkLst>
            <pc:docMk/>
            <pc:sldMk cId="3286289038" sldId="378"/>
            <ac:spMk id="13" creationId="{20C2EEEF-DA93-31A4-1727-762154DBDEB1}"/>
          </ac:spMkLst>
        </pc:spChg>
        <pc:spChg chg="mod">
          <ac:chgData name="Michael Kuniega" userId="999f7fd1-0dc3-4cba-81fd-6a42a8d75a98" providerId="ADAL" clId="{156F55C8-80DD-4D02-B66E-1E0C3294DA7E}" dt="2024-08-16T00:00:11.577" v="525" actId="1076"/>
          <ac:spMkLst>
            <pc:docMk/>
            <pc:sldMk cId="3286289038" sldId="378"/>
            <ac:spMk id="14" creationId="{8C328234-2BFD-5B65-0741-11847FEDB7A6}"/>
          </ac:spMkLst>
        </pc:spChg>
      </pc:sldChg>
      <pc:sldChg chg="add del">
        <pc:chgData name="Michael Kuniega" userId="999f7fd1-0dc3-4cba-81fd-6a42a8d75a98" providerId="ADAL" clId="{156F55C8-80DD-4D02-B66E-1E0C3294DA7E}" dt="2024-08-16T00:04:14.643" v="574" actId="47"/>
        <pc:sldMkLst>
          <pc:docMk/>
          <pc:sldMk cId="2300805569" sldId="379"/>
        </pc:sldMkLst>
      </pc:sldChg>
      <pc:sldChg chg="addSp delSp modSp add mod">
        <pc:chgData name="Michael Kuniega" userId="999f7fd1-0dc3-4cba-81fd-6a42a8d75a98" providerId="ADAL" clId="{156F55C8-80DD-4D02-B66E-1E0C3294DA7E}" dt="2024-08-16T00:11:16.671" v="798" actId="1035"/>
        <pc:sldMkLst>
          <pc:docMk/>
          <pc:sldMk cId="4216410117" sldId="379"/>
        </pc:sldMkLst>
        <pc:spChg chg="mod">
          <ac:chgData name="Michael Kuniega" userId="999f7fd1-0dc3-4cba-81fd-6a42a8d75a98" providerId="ADAL" clId="{156F55C8-80DD-4D02-B66E-1E0C3294DA7E}" dt="2024-08-16T00:05:00.070" v="615" actId="20577"/>
          <ac:spMkLst>
            <pc:docMk/>
            <pc:sldMk cId="4216410117" sldId="379"/>
            <ac:spMk id="2" creationId="{504BF761-D5BB-41C5-9096-329053460DA8}"/>
          </ac:spMkLst>
        </pc:spChg>
        <pc:spChg chg="del">
          <ac:chgData name="Michael Kuniega" userId="999f7fd1-0dc3-4cba-81fd-6a42a8d75a98" providerId="ADAL" clId="{156F55C8-80DD-4D02-B66E-1E0C3294DA7E}" dt="2024-08-16T00:05:07.275" v="616" actId="478"/>
          <ac:spMkLst>
            <pc:docMk/>
            <pc:sldMk cId="4216410117" sldId="379"/>
            <ac:spMk id="3" creationId="{F17130CF-CF95-6D47-3DA6-DFC1369BA3A2}"/>
          </ac:spMkLst>
        </pc:spChg>
        <pc:spChg chg="add mod ord">
          <ac:chgData name="Michael Kuniega" userId="999f7fd1-0dc3-4cba-81fd-6a42a8d75a98" providerId="ADAL" clId="{156F55C8-80DD-4D02-B66E-1E0C3294DA7E}" dt="2024-08-16T00:05:55.581" v="637" actId="1076"/>
          <ac:spMkLst>
            <pc:docMk/>
            <pc:sldMk cId="4216410117" sldId="379"/>
            <ac:spMk id="4" creationId="{03366556-E53C-B896-B1F6-7ABDE2C86EDA}"/>
          </ac:spMkLst>
        </pc:spChg>
        <pc:spChg chg="mod ord">
          <ac:chgData name="Michael Kuniega" userId="999f7fd1-0dc3-4cba-81fd-6a42a8d75a98" providerId="ADAL" clId="{156F55C8-80DD-4D02-B66E-1E0C3294DA7E}" dt="2024-08-16T00:05:46.556" v="635" actId="1076"/>
          <ac:spMkLst>
            <pc:docMk/>
            <pc:sldMk cId="4216410117" sldId="379"/>
            <ac:spMk id="26" creationId="{1D0B48CE-9E77-0456-B575-8A8293526F3F}"/>
          </ac:spMkLst>
        </pc:spChg>
        <pc:spChg chg="mod">
          <ac:chgData name="Michael Kuniega" userId="999f7fd1-0dc3-4cba-81fd-6a42a8d75a98" providerId="ADAL" clId="{156F55C8-80DD-4D02-B66E-1E0C3294DA7E}" dt="2024-08-16T00:06:03.905" v="638" actId="1076"/>
          <ac:spMkLst>
            <pc:docMk/>
            <pc:sldMk cId="4216410117" sldId="379"/>
            <ac:spMk id="27" creationId="{EEF65EA8-32C8-5FE9-61AB-7BB358528C31}"/>
          </ac:spMkLst>
        </pc:spChg>
        <pc:spChg chg="mod">
          <ac:chgData name="Michael Kuniega" userId="999f7fd1-0dc3-4cba-81fd-6a42a8d75a98" providerId="ADAL" clId="{156F55C8-80DD-4D02-B66E-1E0C3294DA7E}" dt="2024-08-16T00:06:12.041" v="639" actId="1076"/>
          <ac:spMkLst>
            <pc:docMk/>
            <pc:sldMk cId="4216410117" sldId="379"/>
            <ac:spMk id="28" creationId="{C9A4ED66-4AD0-A496-250A-DF58219E7B69}"/>
          </ac:spMkLst>
        </pc:spChg>
        <pc:spChg chg="mod">
          <ac:chgData name="Michael Kuniega" userId="999f7fd1-0dc3-4cba-81fd-6a42a8d75a98" providerId="ADAL" clId="{156F55C8-80DD-4D02-B66E-1E0C3294DA7E}" dt="2024-08-16T00:05:49.703" v="636" actId="1076"/>
          <ac:spMkLst>
            <pc:docMk/>
            <pc:sldMk cId="4216410117" sldId="379"/>
            <ac:spMk id="29" creationId="{2DD5276C-683E-94F8-0135-23283AB6F0C7}"/>
          </ac:spMkLst>
        </pc:spChg>
        <pc:cxnChg chg="mod">
          <ac:chgData name="Michael Kuniega" userId="999f7fd1-0dc3-4cba-81fd-6a42a8d75a98" providerId="ADAL" clId="{156F55C8-80DD-4D02-B66E-1E0C3294DA7E}" dt="2024-08-16T00:09:55.309" v="761" actId="14100"/>
          <ac:cxnSpMkLst>
            <pc:docMk/>
            <pc:sldMk cId="4216410117" sldId="379"/>
            <ac:cxnSpMk id="6" creationId="{D78B8059-179E-49B0-222F-2D938976D88A}"/>
          </ac:cxnSpMkLst>
        </pc:cxnChg>
        <pc:cxnChg chg="mod">
          <ac:chgData name="Michael Kuniega" userId="999f7fd1-0dc3-4cba-81fd-6a42a8d75a98" providerId="ADAL" clId="{156F55C8-80DD-4D02-B66E-1E0C3294DA7E}" dt="2024-08-16T00:10:15.913" v="764" actId="1036"/>
          <ac:cxnSpMkLst>
            <pc:docMk/>
            <pc:sldMk cId="4216410117" sldId="379"/>
            <ac:cxnSpMk id="7" creationId="{16C2F17B-1185-ED0E-8E3C-782F5A58C68F}"/>
          </ac:cxnSpMkLst>
        </pc:cxnChg>
        <pc:cxnChg chg="mod ord">
          <ac:chgData name="Michael Kuniega" userId="999f7fd1-0dc3-4cba-81fd-6a42a8d75a98" providerId="ADAL" clId="{156F55C8-80DD-4D02-B66E-1E0C3294DA7E}" dt="2024-08-16T00:07:10.277" v="689" actId="1037"/>
          <ac:cxnSpMkLst>
            <pc:docMk/>
            <pc:sldMk cId="4216410117" sldId="379"/>
            <ac:cxnSpMk id="9" creationId="{94513BC1-4DF6-D02F-EB79-06AE0310818E}"/>
          </ac:cxnSpMkLst>
        </pc:cxnChg>
        <pc:cxnChg chg="mod">
          <ac:chgData name="Michael Kuniega" userId="999f7fd1-0dc3-4cba-81fd-6a42a8d75a98" providerId="ADAL" clId="{156F55C8-80DD-4D02-B66E-1E0C3294DA7E}" dt="2024-08-16T00:09:32.400" v="754" actId="14100"/>
          <ac:cxnSpMkLst>
            <pc:docMk/>
            <pc:sldMk cId="4216410117" sldId="379"/>
            <ac:cxnSpMk id="10" creationId="{2AC0452A-70A7-EF32-14CD-B42AC89C926B}"/>
          </ac:cxnSpMkLst>
        </pc:cxnChg>
        <pc:cxnChg chg="add mod">
          <ac:chgData name="Michael Kuniega" userId="999f7fd1-0dc3-4cba-81fd-6a42a8d75a98" providerId="ADAL" clId="{156F55C8-80DD-4D02-B66E-1E0C3294DA7E}" dt="2024-08-16T00:08:26.232" v="712" actId="1037"/>
          <ac:cxnSpMkLst>
            <pc:docMk/>
            <pc:sldMk cId="4216410117" sldId="379"/>
            <ac:cxnSpMk id="13" creationId="{DCA63822-2766-CF1B-310F-BD972A356F31}"/>
          </ac:cxnSpMkLst>
        </pc:cxnChg>
        <pc:cxnChg chg="add mod">
          <ac:chgData name="Michael Kuniega" userId="999f7fd1-0dc3-4cba-81fd-6a42a8d75a98" providerId="ADAL" clId="{156F55C8-80DD-4D02-B66E-1E0C3294DA7E}" dt="2024-08-16T00:07:47.281" v="701" actId="1035"/>
          <ac:cxnSpMkLst>
            <pc:docMk/>
            <pc:sldMk cId="4216410117" sldId="379"/>
            <ac:cxnSpMk id="14" creationId="{E055A06C-CDF9-B283-0EFF-AF4D95706583}"/>
          </ac:cxnSpMkLst>
        </pc:cxnChg>
        <pc:cxnChg chg="add mod">
          <ac:chgData name="Michael Kuniega" userId="999f7fd1-0dc3-4cba-81fd-6a42a8d75a98" providerId="ADAL" clId="{156F55C8-80DD-4D02-B66E-1E0C3294DA7E}" dt="2024-08-16T00:11:16.671" v="798" actId="1035"/>
          <ac:cxnSpMkLst>
            <pc:docMk/>
            <pc:sldMk cId="4216410117" sldId="379"/>
            <ac:cxnSpMk id="19" creationId="{95CA9F81-5154-1CAF-7AC3-329E9E671D95}"/>
          </ac:cxnSpMkLst>
        </pc:cxnChg>
        <pc:cxnChg chg="add mod">
          <ac:chgData name="Michael Kuniega" userId="999f7fd1-0dc3-4cba-81fd-6a42a8d75a98" providerId="ADAL" clId="{156F55C8-80DD-4D02-B66E-1E0C3294DA7E}" dt="2024-08-16T00:11:12.799" v="792" actId="14100"/>
          <ac:cxnSpMkLst>
            <pc:docMk/>
            <pc:sldMk cId="4216410117" sldId="379"/>
            <ac:cxnSpMk id="20" creationId="{B8319EC5-8693-62DC-20D3-B13386988965}"/>
          </ac:cxnSpMkLst>
        </pc:cxnChg>
      </pc:sldChg>
      <pc:sldChg chg="addSp modSp add mod">
        <pc:chgData name="Michael Kuniega" userId="999f7fd1-0dc3-4cba-81fd-6a42a8d75a98" providerId="ADAL" clId="{156F55C8-80DD-4D02-B66E-1E0C3294DA7E}" dt="2024-08-16T00:13:35.735" v="917" actId="1036"/>
        <pc:sldMkLst>
          <pc:docMk/>
          <pc:sldMk cId="761037900" sldId="380"/>
        </pc:sldMkLst>
        <pc:spChg chg="mod">
          <ac:chgData name="Michael Kuniega" userId="999f7fd1-0dc3-4cba-81fd-6a42a8d75a98" providerId="ADAL" clId="{156F55C8-80DD-4D02-B66E-1E0C3294DA7E}" dt="2024-08-16T00:12:18.849" v="904" actId="20577"/>
          <ac:spMkLst>
            <pc:docMk/>
            <pc:sldMk cId="761037900" sldId="380"/>
            <ac:spMk id="2" creationId="{504BF761-D5BB-41C5-9096-329053460DA8}"/>
          </ac:spMkLst>
        </pc:spChg>
        <pc:cxnChg chg="add mod ord">
          <ac:chgData name="Michael Kuniega" userId="999f7fd1-0dc3-4cba-81fd-6a42a8d75a98" providerId="ADAL" clId="{156F55C8-80DD-4D02-B66E-1E0C3294DA7E}" dt="2024-08-16T00:13:01.832" v="910" actId="170"/>
          <ac:cxnSpMkLst>
            <pc:docMk/>
            <pc:sldMk cId="761037900" sldId="380"/>
            <ac:cxnSpMk id="5" creationId="{1C7F22EC-57C8-4B92-F324-E29AE30E1DC1}"/>
          </ac:cxnSpMkLst>
        </pc:cxnChg>
        <pc:cxnChg chg="mod">
          <ac:chgData name="Michael Kuniega" userId="999f7fd1-0dc3-4cba-81fd-6a42a8d75a98" providerId="ADAL" clId="{156F55C8-80DD-4D02-B66E-1E0C3294DA7E}" dt="2024-08-16T00:13:35.735" v="917" actId="1036"/>
          <ac:cxnSpMkLst>
            <pc:docMk/>
            <pc:sldMk cId="761037900" sldId="380"/>
            <ac:cxnSpMk id="7" creationId="{16C2F17B-1185-ED0E-8E3C-782F5A58C68F}"/>
          </ac:cxnSpMkLst>
        </pc:cxnChg>
        <pc:cxnChg chg="add mod">
          <ac:chgData name="Michael Kuniega" userId="999f7fd1-0dc3-4cba-81fd-6a42a8d75a98" providerId="ADAL" clId="{156F55C8-80DD-4D02-B66E-1E0C3294DA7E}" dt="2024-08-16T00:13:21.605" v="913" actId="14100"/>
          <ac:cxnSpMkLst>
            <pc:docMk/>
            <pc:sldMk cId="761037900" sldId="380"/>
            <ac:cxnSpMk id="8" creationId="{BB70C8E5-FC05-BCB5-25A2-816CDBA152D6}"/>
          </ac:cxnSpMkLst>
        </pc:cxnChg>
      </pc:sldChg>
      <pc:sldChg chg="addSp delSp modSp add mod">
        <pc:chgData name="Michael Kuniega" userId="999f7fd1-0dc3-4cba-81fd-6a42a8d75a98" providerId="ADAL" clId="{156F55C8-80DD-4D02-B66E-1E0C3294DA7E}" dt="2024-08-16T00:19:42.621" v="1064"/>
        <pc:sldMkLst>
          <pc:docMk/>
          <pc:sldMk cId="1480112972" sldId="381"/>
        </pc:sldMkLst>
        <pc:spChg chg="mod">
          <ac:chgData name="Michael Kuniega" userId="999f7fd1-0dc3-4cba-81fd-6a42a8d75a98" providerId="ADAL" clId="{156F55C8-80DD-4D02-B66E-1E0C3294DA7E}" dt="2024-08-16T00:18:08.122" v="1023" actId="404"/>
          <ac:spMkLst>
            <pc:docMk/>
            <pc:sldMk cId="1480112972" sldId="381"/>
            <ac:spMk id="2" creationId="{504BF761-D5BB-41C5-9096-329053460DA8}"/>
          </ac:spMkLst>
        </pc:spChg>
        <pc:spChg chg="mod">
          <ac:chgData name="Michael Kuniega" userId="999f7fd1-0dc3-4cba-81fd-6a42a8d75a98" providerId="ADAL" clId="{156F55C8-80DD-4D02-B66E-1E0C3294DA7E}" dt="2024-08-16T00:17:59.392" v="1020" actId="1076"/>
          <ac:spMkLst>
            <pc:docMk/>
            <pc:sldMk cId="1480112972" sldId="381"/>
            <ac:spMk id="4" creationId="{03366556-E53C-B896-B1F6-7ABDE2C86EDA}"/>
          </ac:spMkLst>
        </pc:spChg>
        <pc:spChg chg="mod">
          <ac:chgData name="Michael Kuniega" userId="999f7fd1-0dc3-4cba-81fd-6a42a8d75a98" providerId="ADAL" clId="{156F55C8-80DD-4D02-B66E-1E0C3294DA7E}" dt="2024-08-16T00:17:59.392" v="1020" actId="1076"/>
          <ac:spMkLst>
            <pc:docMk/>
            <pc:sldMk cId="1480112972" sldId="381"/>
            <ac:spMk id="26" creationId="{1D0B48CE-9E77-0456-B575-8A8293526F3F}"/>
          </ac:spMkLst>
        </pc:spChg>
        <pc:spChg chg="mod">
          <ac:chgData name="Michael Kuniega" userId="999f7fd1-0dc3-4cba-81fd-6a42a8d75a98" providerId="ADAL" clId="{156F55C8-80DD-4D02-B66E-1E0C3294DA7E}" dt="2024-08-16T00:17:59.392" v="1020" actId="1076"/>
          <ac:spMkLst>
            <pc:docMk/>
            <pc:sldMk cId="1480112972" sldId="381"/>
            <ac:spMk id="27" creationId="{EEF65EA8-32C8-5FE9-61AB-7BB358528C31}"/>
          </ac:spMkLst>
        </pc:spChg>
        <pc:spChg chg="mod">
          <ac:chgData name="Michael Kuniega" userId="999f7fd1-0dc3-4cba-81fd-6a42a8d75a98" providerId="ADAL" clId="{156F55C8-80DD-4D02-B66E-1E0C3294DA7E}" dt="2024-08-16T00:17:59.392" v="1020" actId="1076"/>
          <ac:spMkLst>
            <pc:docMk/>
            <pc:sldMk cId="1480112972" sldId="381"/>
            <ac:spMk id="28" creationId="{C9A4ED66-4AD0-A496-250A-DF58219E7B69}"/>
          </ac:spMkLst>
        </pc:spChg>
        <pc:spChg chg="mod">
          <ac:chgData name="Michael Kuniega" userId="999f7fd1-0dc3-4cba-81fd-6a42a8d75a98" providerId="ADAL" clId="{156F55C8-80DD-4D02-B66E-1E0C3294DA7E}" dt="2024-08-16T00:17:59.392" v="1020" actId="1076"/>
          <ac:spMkLst>
            <pc:docMk/>
            <pc:sldMk cId="1480112972" sldId="381"/>
            <ac:spMk id="29" creationId="{2DD5276C-683E-94F8-0135-23283AB6F0C7}"/>
          </ac:spMkLst>
        </pc:spChg>
        <pc:grpChg chg="mod">
          <ac:chgData name="Michael Kuniega" userId="999f7fd1-0dc3-4cba-81fd-6a42a8d75a98" providerId="ADAL" clId="{156F55C8-80DD-4D02-B66E-1E0C3294DA7E}" dt="2024-08-16T00:18:51.849" v="1033"/>
          <ac:grpSpMkLst>
            <pc:docMk/>
            <pc:sldMk cId="1480112972" sldId="381"/>
            <ac:grpSpMk id="16" creationId="{30E1FA66-1744-68E9-8ADC-686635EC3999}"/>
          </ac:grpSpMkLst>
        </pc:grpChg>
        <pc:grpChg chg="mod">
          <ac:chgData name="Michael Kuniega" userId="999f7fd1-0dc3-4cba-81fd-6a42a8d75a98" providerId="ADAL" clId="{156F55C8-80DD-4D02-B66E-1E0C3294DA7E}" dt="2024-08-16T00:19:09.597" v="1040"/>
          <ac:grpSpMkLst>
            <pc:docMk/>
            <pc:sldMk cId="1480112972" sldId="381"/>
            <ac:grpSpMk id="25" creationId="{19FEFD70-6246-1013-048E-6A3E38194CA6}"/>
          </ac:grpSpMkLst>
        </pc:grpChg>
        <pc:grpChg chg="mod">
          <ac:chgData name="Michael Kuniega" userId="999f7fd1-0dc3-4cba-81fd-6a42a8d75a98" providerId="ADAL" clId="{156F55C8-80DD-4D02-B66E-1E0C3294DA7E}" dt="2024-08-16T00:19:14.423" v="1043"/>
          <ac:grpSpMkLst>
            <pc:docMk/>
            <pc:sldMk cId="1480112972" sldId="381"/>
            <ac:grpSpMk id="32" creationId="{A45E03BA-799F-A19B-2232-08B34EFF49C4}"/>
          </ac:grpSpMkLst>
        </pc:grpChg>
        <pc:grpChg chg="mod">
          <ac:chgData name="Michael Kuniega" userId="999f7fd1-0dc3-4cba-81fd-6a42a8d75a98" providerId="ADAL" clId="{156F55C8-80DD-4D02-B66E-1E0C3294DA7E}" dt="2024-08-16T00:19:17.373" v="1046"/>
          <ac:grpSpMkLst>
            <pc:docMk/>
            <pc:sldMk cId="1480112972" sldId="381"/>
            <ac:grpSpMk id="35" creationId="{E58FB94B-C8F7-602B-564A-C106D1BC5BD1}"/>
          </ac:grpSpMkLst>
        </pc:grpChg>
        <pc:grpChg chg="mod">
          <ac:chgData name="Michael Kuniega" userId="999f7fd1-0dc3-4cba-81fd-6a42a8d75a98" providerId="ADAL" clId="{156F55C8-80DD-4D02-B66E-1E0C3294DA7E}" dt="2024-08-16T00:19:26.242" v="1053"/>
          <ac:grpSpMkLst>
            <pc:docMk/>
            <pc:sldMk cId="1480112972" sldId="381"/>
            <ac:grpSpMk id="42" creationId="{4F6DC907-1D3C-9BD8-0ADF-E54EA0ECFCBE}"/>
          </ac:grpSpMkLst>
        </pc:grpChg>
        <pc:grpChg chg="mod">
          <ac:chgData name="Michael Kuniega" userId="999f7fd1-0dc3-4cba-81fd-6a42a8d75a98" providerId="ADAL" clId="{156F55C8-80DD-4D02-B66E-1E0C3294DA7E}" dt="2024-08-16T00:19:26.242" v="1053"/>
          <ac:grpSpMkLst>
            <pc:docMk/>
            <pc:sldMk cId="1480112972" sldId="381"/>
            <ac:grpSpMk id="43" creationId="{B553263A-4D78-F208-7864-5367F15DF348}"/>
          </ac:grpSpMkLst>
        </pc:grpChg>
        <pc:grpChg chg="mod">
          <ac:chgData name="Michael Kuniega" userId="999f7fd1-0dc3-4cba-81fd-6a42a8d75a98" providerId="ADAL" clId="{156F55C8-80DD-4D02-B66E-1E0C3294DA7E}" dt="2024-08-16T00:19:36.727" v="1059"/>
          <ac:grpSpMkLst>
            <pc:docMk/>
            <pc:sldMk cId="1480112972" sldId="381"/>
            <ac:grpSpMk id="49" creationId="{A2B9093D-11DA-FA61-B986-C55F733DDEB6}"/>
          </ac:grpSpMkLst>
        </pc:grpChg>
        <pc:grpChg chg="mod">
          <ac:chgData name="Michael Kuniega" userId="999f7fd1-0dc3-4cba-81fd-6a42a8d75a98" providerId="ADAL" clId="{156F55C8-80DD-4D02-B66E-1E0C3294DA7E}" dt="2024-08-16T00:19:42.621" v="1064"/>
          <ac:grpSpMkLst>
            <pc:docMk/>
            <pc:sldMk cId="1480112972" sldId="381"/>
            <ac:grpSpMk id="54" creationId="{0CA7B1FD-32D0-31CF-45C4-7440E64609B0}"/>
          </ac:grpSpMkLst>
        </pc:grpChg>
        <pc:inkChg chg="add">
          <ac:chgData name="Michael Kuniega" userId="999f7fd1-0dc3-4cba-81fd-6a42a8d75a98" providerId="ADAL" clId="{156F55C8-80DD-4D02-B66E-1E0C3294DA7E}" dt="2024-08-16T00:18:43.634" v="1028" actId="9405"/>
          <ac:inkMkLst>
            <pc:docMk/>
            <pc:sldMk cId="1480112972" sldId="381"/>
            <ac:inkMk id="3" creationId="{D93ABEF2-F8C8-0484-6B5C-520DAAC0650E}"/>
          </ac:inkMkLst>
        </pc:inkChg>
        <pc:inkChg chg="add del">
          <ac:chgData name="Michael Kuniega" userId="999f7fd1-0dc3-4cba-81fd-6a42a8d75a98" providerId="ADAL" clId="{156F55C8-80DD-4D02-B66E-1E0C3294DA7E}" dt="2024-08-16T00:18:47.960" v="1030"/>
          <ac:inkMkLst>
            <pc:docMk/>
            <pc:sldMk cId="1480112972" sldId="381"/>
            <ac:inkMk id="11" creationId="{AF911F3E-C86C-D1C9-6346-BF22BEDCCE2C}"/>
          </ac:inkMkLst>
        </pc:inkChg>
        <pc:inkChg chg="add mod">
          <ac:chgData name="Michael Kuniega" userId="999f7fd1-0dc3-4cba-81fd-6a42a8d75a98" providerId="ADAL" clId="{156F55C8-80DD-4D02-B66E-1E0C3294DA7E}" dt="2024-08-16T00:18:51.849" v="1033"/>
          <ac:inkMkLst>
            <pc:docMk/>
            <pc:sldMk cId="1480112972" sldId="381"/>
            <ac:inkMk id="12" creationId="{513BD1E5-D8B6-B061-076B-A5043CE5ED2B}"/>
          </ac:inkMkLst>
        </pc:inkChg>
        <pc:inkChg chg="add mod">
          <ac:chgData name="Michael Kuniega" userId="999f7fd1-0dc3-4cba-81fd-6a42a8d75a98" providerId="ADAL" clId="{156F55C8-80DD-4D02-B66E-1E0C3294DA7E}" dt="2024-08-16T00:18:51.849" v="1033"/>
          <ac:inkMkLst>
            <pc:docMk/>
            <pc:sldMk cId="1480112972" sldId="381"/>
            <ac:inkMk id="15" creationId="{827D6A0E-9F1D-83C6-A35E-362A338C9D06}"/>
          </ac:inkMkLst>
        </pc:inkChg>
        <pc:inkChg chg="add">
          <ac:chgData name="Michael Kuniega" userId="999f7fd1-0dc3-4cba-81fd-6a42a8d75a98" providerId="ADAL" clId="{156F55C8-80DD-4D02-B66E-1E0C3294DA7E}" dt="2024-08-16T00:18:54.232" v="1034" actId="9405"/>
          <ac:inkMkLst>
            <pc:docMk/>
            <pc:sldMk cId="1480112972" sldId="381"/>
            <ac:inkMk id="17" creationId="{532D0383-D1E4-13E3-404D-38A73A0AB4B5}"/>
          </ac:inkMkLst>
        </pc:inkChg>
        <pc:inkChg chg="add">
          <ac:chgData name="Michael Kuniega" userId="999f7fd1-0dc3-4cba-81fd-6a42a8d75a98" providerId="ADAL" clId="{156F55C8-80DD-4D02-B66E-1E0C3294DA7E}" dt="2024-08-16T00:18:56.733" v="1035" actId="9405"/>
          <ac:inkMkLst>
            <pc:docMk/>
            <pc:sldMk cId="1480112972" sldId="381"/>
            <ac:inkMk id="18" creationId="{D3710E12-32B5-ACB6-475C-295FA8245DC1}"/>
          </ac:inkMkLst>
        </pc:inkChg>
        <pc:inkChg chg="add">
          <ac:chgData name="Michael Kuniega" userId="999f7fd1-0dc3-4cba-81fd-6a42a8d75a98" providerId="ADAL" clId="{156F55C8-80DD-4D02-B66E-1E0C3294DA7E}" dt="2024-08-16T00:19:03.797" v="1036" actId="9405"/>
          <ac:inkMkLst>
            <pc:docMk/>
            <pc:sldMk cId="1480112972" sldId="381"/>
            <ac:inkMk id="21" creationId="{EAD18829-DDA1-9E82-0D1E-F16E0ACC6EC1}"/>
          </ac:inkMkLst>
        </pc:inkChg>
        <pc:inkChg chg="add mod">
          <ac:chgData name="Michael Kuniega" userId="999f7fd1-0dc3-4cba-81fd-6a42a8d75a98" providerId="ADAL" clId="{156F55C8-80DD-4D02-B66E-1E0C3294DA7E}" dt="2024-08-16T00:19:09.597" v="1040"/>
          <ac:inkMkLst>
            <pc:docMk/>
            <pc:sldMk cId="1480112972" sldId="381"/>
            <ac:inkMk id="22" creationId="{959C21F6-DDCA-4B63-3A56-3F91AB045ED9}"/>
          </ac:inkMkLst>
        </pc:inkChg>
        <pc:inkChg chg="add mod">
          <ac:chgData name="Michael Kuniega" userId="999f7fd1-0dc3-4cba-81fd-6a42a8d75a98" providerId="ADAL" clId="{156F55C8-80DD-4D02-B66E-1E0C3294DA7E}" dt="2024-08-16T00:19:09.597" v="1040"/>
          <ac:inkMkLst>
            <pc:docMk/>
            <pc:sldMk cId="1480112972" sldId="381"/>
            <ac:inkMk id="23" creationId="{FC653BF1-051D-6473-5E5F-1057F5E5BD66}"/>
          </ac:inkMkLst>
        </pc:inkChg>
        <pc:inkChg chg="add">
          <ac:chgData name="Michael Kuniega" userId="999f7fd1-0dc3-4cba-81fd-6a42a8d75a98" providerId="ADAL" clId="{156F55C8-80DD-4D02-B66E-1E0C3294DA7E}" dt="2024-08-16T00:19:08.589" v="1039" actId="9405"/>
          <ac:inkMkLst>
            <pc:docMk/>
            <pc:sldMk cId="1480112972" sldId="381"/>
            <ac:inkMk id="24" creationId="{3FDD3825-3453-C8FF-51E3-0F39704D3A0E}"/>
          </ac:inkMkLst>
        </pc:inkChg>
        <pc:inkChg chg="add mod">
          <ac:chgData name="Michael Kuniega" userId="999f7fd1-0dc3-4cba-81fd-6a42a8d75a98" providerId="ADAL" clId="{156F55C8-80DD-4D02-B66E-1E0C3294DA7E}" dt="2024-08-16T00:19:14.423" v="1043"/>
          <ac:inkMkLst>
            <pc:docMk/>
            <pc:sldMk cId="1480112972" sldId="381"/>
            <ac:inkMk id="30" creationId="{B8C2E116-43A9-EDA1-3454-217948262A6D}"/>
          </ac:inkMkLst>
        </pc:inkChg>
        <pc:inkChg chg="add mod">
          <ac:chgData name="Michael Kuniega" userId="999f7fd1-0dc3-4cba-81fd-6a42a8d75a98" providerId="ADAL" clId="{156F55C8-80DD-4D02-B66E-1E0C3294DA7E}" dt="2024-08-16T00:19:14.423" v="1043"/>
          <ac:inkMkLst>
            <pc:docMk/>
            <pc:sldMk cId="1480112972" sldId="381"/>
            <ac:inkMk id="31" creationId="{928FFA39-0AB6-5F0D-D68A-F5C91836AC13}"/>
          </ac:inkMkLst>
        </pc:inkChg>
        <pc:inkChg chg="add mod">
          <ac:chgData name="Michael Kuniega" userId="999f7fd1-0dc3-4cba-81fd-6a42a8d75a98" providerId="ADAL" clId="{156F55C8-80DD-4D02-B66E-1E0C3294DA7E}" dt="2024-08-16T00:19:17.373" v="1046"/>
          <ac:inkMkLst>
            <pc:docMk/>
            <pc:sldMk cId="1480112972" sldId="381"/>
            <ac:inkMk id="33" creationId="{3B07444E-7DA5-E604-4A6A-45688DF11DB0}"/>
          </ac:inkMkLst>
        </pc:inkChg>
        <pc:inkChg chg="add mod">
          <ac:chgData name="Michael Kuniega" userId="999f7fd1-0dc3-4cba-81fd-6a42a8d75a98" providerId="ADAL" clId="{156F55C8-80DD-4D02-B66E-1E0C3294DA7E}" dt="2024-08-16T00:19:17.373" v="1046"/>
          <ac:inkMkLst>
            <pc:docMk/>
            <pc:sldMk cId="1480112972" sldId="381"/>
            <ac:inkMk id="34" creationId="{088DABFF-D912-B75B-09B9-6398692AB4B4}"/>
          </ac:inkMkLst>
        </pc:inkChg>
        <pc:inkChg chg="add mod">
          <ac:chgData name="Michael Kuniega" userId="999f7fd1-0dc3-4cba-81fd-6a42a8d75a98" providerId="ADAL" clId="{156F55C8-80DD-4D02-B66E-1E0C3294DA7E}" dt="2024-08-16T00:19:26.242" v="1053"/>
          <ac:inkMkLst>
            <pc:docMk/>
            <pc:sldMk cId="1480112972" sldId="381"/>
            <ac:inkMk id="36" creationId="{A0B466AB-5EEF-F876-F281-D0A541599DB2}"/>
          </ac:inkMkLst>
        </pc:inkChg>
        <pc:inkChg chg="add mod">
          <ac:chgData name="Michael Kuniega" userId="999f7fd1-0dc3-4cba-81fd-6a42a8d75a98" providerId="ADAL" clId="{156F55C8-80DD-4D02-B66E-1E0C3294DA7E}" dt="2024-08-16T00:19:26.242" v="1053"/>
          <ac:inkMkLst>
            <pc:docMk/>
            <pc:sldMk cId="1480112972" sldId="381"/>
            <ac:inkMk id="37" creationId="{29D99013-3741-B197-A38D-1AF1920634AC}"/>
          </ac:inkMkLst>
        </pc:inkChg>
        <pc:inkChg chg="add mod">
          <ac:chgData name="Michael Kuniega" userId="999f7fd1-0dc3-4cba-81fd-6a42a8d75a98" providerId="ADAL" clId="{156F55C8-80DD-4D02-B66E-1E0C3294DA7E}" dt="2024-08-16T00:19:26.242" v="1053"/>
          <ac:inkMkLst>
            <pc:docMk/>
            <pc:sldMk cId="1480112972" sldId="381"/>
            <ac:inkMk id="38" creationId="{86E797BD-690E-65B6-0A5E-94DF3E14F49F}"/>
          </ac:inkMkLst>
        </pc:inkChg>
        <pc:inkChg chg="add mod">
          <ac:chgData name="Michael Kuniega" userId="999f7fd1-0dc3-4cba-81fd-6a42a8d75a98" providerId="ADAL" clId="{156F55C8-80DD-4D02-B66E-1E0C3294DA7E}" dt="2024-08-16T00:19:26.242" v="1053"/>
          <ac:inkMkLst>
            <pc:docMk/>
            <pc:sldMk cId="1480112972" sldId="381"/>
            <ac:inkMk id="39" creationId="{39B5C822-55EF-3409-65CC-C7C627C08025}"/>
          </ac:inkMkLst>
        </pc:inkChg>
        <pc:inkChg chg="add mod">
          <ac:chgData name="Michael Kuniega" userId="999f7fd1-0dc3-4cba-81fd-6a42a8d75a98" providerId="ADAL" clId="{156F55C8-80DD-4D02-B66E-1E0C3294DA7E}" dt="2024-08-16T00:19:26.242" v="1053"/>
          <ac:inkMkLst>
            <pc:docMk/>
            <pc:sldMk cId="1480112972" sldId="381"/>
            <ac:inkMk id="40" creationId="{686BA154-F319-37D8-4155-411FCD0B9527}"/>
          </ac:inkMkLst>
        </pc:inkChg>
        <pc:inkChg chg="add mod">
          <ac:chgData name="Michael Kuniega" userId="999f7fd1-0dc3-4cba-81fd-6a42a8d75a98" providerId="ADAL" clId="{156F55C8-80DD-4D02-B66E-1E0C3294DA7E}" dt="2024-08-16T00:19:26.242" v="1053"/>
          <ac:inkMkLst>
            <pc:docMk/>
            <pc:sldMk cId="1480112972" sldId="381"/>
            <ac:inkMk id="41" creationId="{5675AA65-CD43-A9A3-37B3-9E2D75BC5634}"/>
          </ac:inkMkLst>
        </pc:inkChg>
        <pc:inkChg chg="add mod">
          <ac:chgData name="Michael Kuniega" userId="999f7fd1-0dc3-4cba-81fd-6a42a8d75a98" providerId="ADAL" clId="{156F55C8-80DD-4D02-B66E-1E0C3294DA7E}" dt="2024-08-16T00:19:36.727" v="1059"/>
          <ac:inkMkLst>
            <pc:docMk/>
            <pc:sldMk cId="1480112972" sldId="381"/>
            <ac:inkMk id="44" creationId="{846469AF-3CE4-C7B9-61F1-848AD0CA285C}"/>
          </ac:inkMkLst>
        </pc:inkChg>
        <pc:inkChg chg="add mod">
          <ac:chgData name="Michael Kuniega" userId="999f7fd1-0dc3-4cba-81fd-6a42a8d75a98" providerId="ADAL" clId="{156F55C8-80DD-4D02-B66E-1E0C3294DA7E}" dt="2024-08-16T00:19:36.727" v="1059"/>
          <ac:inkMkLst>
            <pc:docMk/>
            <pc:sldMk cId="1480112972" sldId="381"/>
            <ac:inkMk id="45" creationId="{24E057AB-58AE-7829-BD82-CB7194473B7F}"/>
          </ac:inkMkLst>
        </pc:inkChg>
        <pc:inkChg chg="add mod">
          <ac:chgData name="Michael Kuniega" userId="999f7fd1-0dc3-4cba-81fd-6a42a8d75a98" providerId="ADAL" clId="{156F55C8-80DD-4D02-B66E-1E0C3294DA7E}" dt="2024-08-16T00:19:36.727" v="1059"/>
          <ac:inkMkLst>
            <pc:docMk/>
            <pc:sldMk cId="1480112972" sldId="381"/>
            <ac:inkMk id="46" creationId="{DBB44309-B139-471D-D864-21B12ED74743}"/>
          </ac:inkMkLst>
        </pc:inkChg>
        <pc:inkChg chg="add mod">
          <ac:chgData name="Michael Kuniega" userId="999f7fd1-0dc3-4cba-81fd-6a42a8d75a98" providerId="ADAL" clId="{156F55C8-80DD-4D02-B66E-1E0C3294DA7E}" dt="2024-08-16T00:19:36.727" v="1059"/>
          <ac:inkMkLst>
            <pc:docMk/>
            <pc:sldMk cId="1480112972" sldId="381"/>
            <ac:inkMk id="47" creationId="{24465926-4757-BA2C-9524-40DDB8518FB8}"/>
          </ac:inkMkLst>
        </pc:inkChg>
        <pc:inkChg chg="add mod">
          <ac:chgData name="Michael Kuniega" userId="999f7fd1-0dc3-4cba-81fd-6a42a8d75a98" providerId="ADAL" clId="{156F55C8-80DD-4D02-B66E-1E0C3294DA7E}" dt="2024-08-16T00:19:36.727" v="1059"/>
          <ac:inkMkLst>
            <pc:docMk/>
            <pc:sldMk cId="1480112972" sldId="381"/>
            <ac:inkMk id="48" creationId="{3A025854-FAFA-7859-1E27-76966D6E0A7D}"/>
          </ac:inkMkLst>
        </pc:inkChg>
        <pc:inkChg chg="add mod">
          <ac:chgData name="Michael Kuniega" userId="999f7fd1-0dc3-4cba-81fd-6a42a8d75a98" providerId="ADAL" clId="{156F55C8-80DD-4D02-B66E-1E0C3294DA7E}" dt="2024-08-16T00:19:42.621" v="1064"/>
          <ac:inkMkLst>
            <pc:docMk/>
            <pc:sldMk cId="1480112972" sldId="381"/>
            <ac:inkMk id="50" creationId="{E1D5F3EA-0953-4E21-0DE0-AC65E2E60584}"/>
          </ac:inkMkLst>
        </pc:inkChg>
        <pc:inkChg chg="add mod">
          <ac:chgData name="Michael Kuniega" userId="999f7fd1-0dc3-4cba-81fd-6a42a8d75a98" providerId="ADAL" clId="{156F55C8-80DD-4D02-B66E-1E0C3294DA7E}" dt="2024-08-16T00:19:42.621" v="1064"/>
          <ac:inkMkLst>
            <pc:docMk/>
            <pc:sldMk cId="1480112972" sldId="381"/>
            <ac:inkMk id="51" creationId="{30796075-1F7B-BD9C-1619-C44CC6B872C7}"/>
          </ac:inkMkLst>
        </pc:inkChg>
        <pc:inkChg chg="add mod">
          <ac:chgData name="Michael Kuniega" userId="999f7fd1-0dc3-4cba-81fd-6a42a8d75a98" providerId="ADAL" clId="{156F55C8-80DD-4D02-B66E-1E0C3294DA7E}" dt="2024-08-16T00:19:42.621" v="1064"/>
          <ac:inkMkLst>
            <pc:docMk/>
            <pc:sldMk cId="1480112972" sldId="381"/>
            <ac:inkMk id="52" creationId="{F1A91D08-FAD4-93D8-30A9-23B4CE60ECF1}"/>
          </ac:inkMkLst>
        </pc:inkChg>
        <pc:inkChg chg="add mod">
          <ac:chgData name="Michael Kuniega" userId="999f7fd1-0dc3-4cba-81fd-6a42a8d75a98" providerId="ADAL" clId="{156F55C8-80DD-4D02-B66E-1E0C3294DA7E}" dt="2024-08-16T00:19:42.621" v="1064"/>
          <ac:inkMkLst>
            <pc:docMk/>
            <pc:sldMk cId="1480112972" sldId="381"/>
            <ac:inkMk id="53" creationId="{9424F5F4-15C9-8B49-F245-E0F30CFC46E0}"/>
          </ac:inkMkLst>
        </pc:inkChg>
        <pc:cxnChg chg="mod">
          <ac:chgData name="Michael Kuniega" userId="999f7fd1-0dc3-4cba-81fd-6a42a8d75a98" providerId="ADAL" clId="{156F55C8-80DD-4D02-B66E-1E0C3294DA7E}" dt="2024-08-16T00:17:59.392" v="1020" actId="1076"/>
          <ac:cxnSpMkLst>
            <pc:docMk/>
            <pc:sldMk cId="1480112972" sldId="381"/>
            <ac:cxnSpMk id="5" creationId="{1C7F22EC-57C8-4B92-F324-E29AE30E1DC1}"/>
          </ac:cxnSpMkLst>
        </pc:cxnChg>
        <pc:cxnChg chg="del mod">
          <ac:chgData name="Michael Kuniega" userId="999f7fd1-0dc3-4cba-81fd-6a42a8d75a98" providerId="ADAL" clId="{156F55C8-80DD-4D02-B66E-1E0C3294DA7E}" dt="2024-08-16T00:18:34.164" v="1027" actId="478"/>
          <ac:cxnSpMkLst>
            <pc:docMk/>
            <pc:sldMk cId="1480112972" sldId="381"/>
            <ac:cxnSpMk id="6" creationId="{D78B8059-179E-49B0-222F-2D938976D88A}"/>
          </ac:cxnSpMkLst>
        </pc:cxnChg>
        <pc:cxnChg chg="del mod">
          <ac:chgData name="Michael Kuniega" userId="999f7fd1-0dc3-4cba-81fd-6a42a8d75a98" providerId="ADAL" clId="{156F55C8-80DD-4D02-B66E-1E0C3294DA7E}" dt="2024-08-16T00:18:26.019" v="1024" actId="478"/>
          <ac:cxnSpMkLst>
            <pc:docMk/>
            <pc:sldMk cId="1480112972" sldId="381"/>
            <ac:cxnSpMk id="7" creationId="{16C2F17B-1185-ED0E-8E3C-782F5A58C68F}"/>
          </ac:cxnSpMkLst>
        </pc:cxnChg>
        <pc:cxnChg chg="mod">
          <ac:chgData name="Michael Kuniega" userId="999f7fd1-0dc3-4cba-81fd-6a42a8d75a98" providerId="ADAL" clId="{156F55C8-80DD-4D02-B66E-1E0C3294DA7E}" dt="2024-08-16T00:17:59.392" v="1020" actId="1076"/>
          <ac:cxnSpMkLst>
            <pc:docMk/>
            <pc:sldMk cId="1480112972" sldId="381"/>
            <ac:cxnSpMk id="8" creationId="{BB70C8E5-FC05-BCB5-25A2-816CDBA152D6}"/>
          </ac:cxnSpMkLst>
        </pc:cxnChg>
        <pc:cxnChg chg="del mod">
          <ac:chgData name="Michael Kuniega" userId="999f7fd1-0dc3-4cba-81fd-6a42a8d75a98" providerId="ADAL" clId="{156F55C8-80DD-4D02-B66E-1E0C3294DA7E}" dt="2024-08-16T00:18:26.019" v="1024" actId="478"/>
          <ac:cxnSpMkLst>
            <pc:docMk/>
            <pc:sldMk cId="1480112972" sldId="381"/>
            <ac:cxnSpMk id="9" creationId="{94513BC1-4DF6-D02F-EB79-06AE0310818E}"/>
          </ac:cxnSpMkLst>
        </pc:cxnChg>
        <pc:cxnChg chg="del mod">
          <ac:chgData name="Michael Kuniega" userId="999f7fd1-0dc3-4cba-81fd-6a42a8d75a98" providerId="ADAL" clId="{156F55C8-80DD-4D02-B66E-1E0C3294DA7E}" dt="2024-08-16T00:18:28.716" v="1025" actId="478"/>
          <ac:cxnSpMkLst>
            <pc:docMk/>
            <pc:sldMk cId="1480112972" sldId="381"/>
            <ac:cxnSpMk id="10" creationId="{2AC0452A-70A7-EF32-14CD-B42AC89C926B}"/>
          </ac:cxnSpMkLst>
        </pc:cxnChg>
        <pc:cxnChg chg="del mod">
          <ac:chgData name="Michael Kuniega" userId="999f7fd1-0dc3-4cba-81fd-6a42a8d75a98" providerId="ADAL" clId="{156F55C8-80DD-4D02-B66E-1E0C3294DA7E}" dt="2024-08-16T00:18:26.019" v="1024" actId="478"/>
          <ac:cxnSpMkLst>
            <pc:docMk/>
            <pc:sldMk cId="1480112972" sldId="381"/>
            <ac:cxnSpMk id="13" creationId="{DCA63822-2766-CF1B-310F-BD972A356F31}"/>
          </ac:cxnSpMkLst>
        </pc:cxnChg>
        <pc:cxnChg chg="del mod">
          <ac:chgData name="Michael Kuniega" userId="999f7fd1-0dc3-4cba-81fd-6a42a8d75a98" providerId="ADAL" clId="{156F55C8-80DD-4D02-B66E-1E0C3294DA7E}" dt="2024-08-16T00:18:26.019" v="1024" actId="478"/>
          <ac:cxnSpMkLst>
            <pc:docMk/>
            <pc:sldMk cId="1480112972" sldId="381"/>
            <ac:cxnSpMk id="14" creationId="{E055A06C-CDF9-B283-0EFF-AF4D95706583}"/>
          </ac:cxnSpMkLst>
        </pc:cxnChg>
        <pc:cxnChg chg="del mod">
          <ac:chgData name="Michael Kuniega" userId="999f7fd1-0dc3-4cba-81fd-6a42a8d75a98" providerId="ADAL" clId="{156F55C8-80DD-4D02-B66E-1E0C3294DA7E}" dt="2024-08-16T00:18:26.019" v="1024" actId="478"/>
          <ac:cxnSpMkLst>
            <pc:docMk/>
            <pc:sldMk cId="1480112972" sldId="381"/>
            <ac:cxnSpMk id="19" creationId="{95CA9F81-5154-1CAF-7AC3-329E9E671D95}"/>
          </ac:cxnSpMkLst>
        </pc:cxnChg>
        <pc:cxnChg chg="del mod">
          <ac:chgData name="Michael Kuniega" userId="999f7fd1-0dc3-4cba-81fd-6a42a8d75a98" providerId="ADAL" clId="{156F55C8-80DD-4D02-B66E-1E0C3294DA7E}" dt="2024-08-16T00:18:31.196" v="1026" actId="478"/>
          <ac:cxnSpMkLst>
            <pc:docMk/>
            <pc:sldMk cId="1480112972" sldId="381"/>
            <ac:cxnSpMk id="20" creationId="{B8319EC5-8693-62DC-20D3-B13386988965}"/>
          </ac:cxnSpMkLst>
        </pc:cxnChg>
      </pc:sldChg>
      <pc:sldChg chg="addSp delSp modSp add mod">
        <pc:chgData name="Michael Kuniega" userId="999f7fd1-0dc3-4cba-81fd-6a42a8d75a98" providerId="ADAL" clId="{156F55C8-80DD-4D02-B66E-1E0C3294DA7E}" dt="2024-08-16T00:27:52.946" v="1238" actId="1582"/>
        <pc:sldMkLst>
          <pc:docMk/>
          <pc:sldMk cId="2239776800" sldId="382"/>
        </pc:sldMkLst>
        <pc:spChg chg="del">
          <ac:chgData name="Michael Kuniega" userId="999f7fd1-0dc3-4cba-81fd-6a42a8d75a98" providerId="ADAL" clId="{156F55C8-80DD-4D02-B66E-1E0C3294DA7E}" dt="2024-08-16T00:20:00.788" v="1066" actId="478"/>
          <ac:spMkLst>
            <pc:docMk/>
            <pc:sldMk cId="2239776800" sldId="382"/>
            <ac:spMk id="2" creationId="{504BF761-D5BB-41C5-9096-329053460DA8}"/>
          </ac:spMkLst>
        </pc:spChg>
        <pc:spChg chg="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4" creationId="{03366556-E53C-B896-B1F6-7ABDE2C86EDA}"/>
          </ac:spMkLst>
        </pc:spChg>
        <pc:spChg chg="add mod">
          <ac:chgData name="Michael Kuniega" userId="999f7fd1-0dc3-4cba-81fd-6a42a8d75a98" providerId="ADAL" clId="{156F55C8-80DD-4D02-B66E-1E0C3294DA7E}" dt="2024-08-16T00:27:08.300" v="1223" actId="20577"/>
          <ac:spMkLst>
            <pc:docMk/>
            <pc:sldMk cId="2239776800" sldId="382"/>
            <ac:spMk id="6" creationId="{3BFEA765-7F00-34E9-FF23-4DD742182E95}"/>
          </ac:spMkLst>
        </pc:spChg>
        <pc:spChg chg="add 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7" creationId="{B569E8E8-5EA1-D625-14DC-4593AED33D04}"/>
          </ac:spMkLst>
        </pc:spChg>
        <pc:spChg chg="add 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9" creationId="{C0CBB692-7172-2D6C-2486-30B08470F3B2}"/>
          </ac:spMkLst>
        </pc:spChg>
        <pc:spChg chg="add 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10" creationId="{8D14466A-195B-F149-2E78-590DB804C05F}"/>
          </ac:spMkLst>
        </pc:spChg>
        <pc:spChg chg="add 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11" creationId="{59CB45CF-9FD6-B92D-9E80-4E0F9C81933B}"/>
          </ac:spMkLst>
        </pc:spChg>
        <pc:spChg chg="add 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13" creationId="{7A7A158E-5115-1B23-DB3F-7FDA3D007B32}"/>
          </ac:spMkLst>
        </pc:spChg>
        <pc:spChg chg="add mod">
          <ac:chgData name="Michael Kuniega" userId="999f7fd1-0dc3-4cba-81fd-6a42a8d75a98" providerId="ADAL" clId="{156F55C8-80DD-4D02-B66E-1E0C3294DA7E}" dt="2024-08-16T00:27:52.946" v="1238" actId="1582"/>
          <ac:spMkLst>
            <pc:docMk/>
            <pc:sldMk cId="2239776800" sldId="382"/>
            <ac:spMk id="14" creationId="{0CFA5C24-86F0-EA34-D476-96D5FF2FAF0C}"/>
          </ac:spMkLst>
        </pc:spChg>
        <pc:spChg chg="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26" creationId="{1D0B48CE-9E77-0456-B575-8A8293526F3F}"/>
          </ac:spMkLst>
        </pc:spChg>
        <pc:spChg chg="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27" creationId="{EEF65EA8-32C8-5FE9-61AB-7BB358528C31}"/>
          </ac:spMkLst>
        </pc:spChg>
        <pc:spChg chg="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28" creationId="{C9A4ED66-4AD0-A496-250A-DF58219E7B69}"/>
          </ac:spMkLst>
        </pc:spChg>
        <pc:spChg chg="mod">
          <ac:chgData name="Michael Kuniega" userId="999f7fd1-0dc3-4cba-81fd-6a42a8d75a98" providerId="ADAL" clId="{156F55C8-80DD-4D02-B66E-1E0C3294DA7E}" dt="2024-08-16T00:22:38.800" v="1166" actId="1076"/>
          <ac:spMkLst>
            <pc:docMk/>
            <pc:sldMk cId="2239776800" sldId="382"/>
            <ac:spMk id="29" creationId="{2DD5276C-683E-94F8-0135-23283AB6F0C7}"/>
          </ac:spMkLst>
        </pc:spChg>
        <pc:grpChg chg="del mod">
          <ac:chgData name="Michael Kuniega" userId="999f7fd1-0dc3-4cba-81fd-6a42a8d75a98" providerId="ADAL" clId="{156F55C8-80DD-4D02-B66E-1E0C3294DA7E}" dt="2024-08-16T00:20:30.116" v="1116"/>
          <ac:grpSpMkLst>
            <pc:docMk/>
            <pc:sldMk cId="2239776800" sldId="382"/>
            <ac:grpSpMk id="16" creationId="{30E1FA66-1744-68E9-8ADC-686635EC3999}"/>
          </ac:grpSpMkLst>
        </pc:grpChg>
        <pc:grpChg chg="del mod">
          <ac:chgData name="Michael Kuniega" userId="999f7fd1-0dc3-4cba-81fd-6a42a8d75a98" providerId="ADAL" clId="{156F55C8-80DD-4D02-B66E-1E0C3294DA7E}" dt="2024-08-16T00:20:30.116" v="1135"/>
          <ac:grpSpMkLst>
            <pc:docMk/>
            <pc:sldMk cId="2239776800" sldId="382"/>
            <ac:grpSpMk id="25" creationId="{19FEFD70-6246-1013-048E-6A3E38194CA6}"/>
          </ac:grpSpMkLst>
        </pc:grpChg>
        <pc:grpChg chg="del mod">
          <ac:chgData name="Michael Kuniega" userId="999f7fd1-0dc3-4cba-81fd-6a42a8d75a98" providerId="ADAL" clId="{156F55C8-80DD-4D02-B66E-1E0C3294DA7E}" dt="2024-08-16T00:20:30.116" v="1118"/>
          <ac:grpSpMkLst>
            <pc:docMk/>
            <pc:sldMk cId="2239776800" sldId="382"/>
            <ac:grpSpMk id="32" creationId="{A45E03BA-799F-A19B-2232-08B34EFF49C4}"/>
          </ac:grpSpMkLst>
        </pc:grpChg>
        <pc:grpChg chg="del mod">
          <ac:chgData name="Michael Kuniega" userId="999f7fd1-0dc3-4cba-81fd-6a42a8d75a98" providerId="ADAL" clId="{156F55C8-80DD-4D02-B66E-1E0C3294DA7E}" dt="2024-08-16T00:20:30.116" v="1120"/>
          <ac:grpSpMkLst>
            <pc:docMk/>
            <pc:sldMk cId="2239776800" sldId="382"/>
            <ac:grpSpMk id="35" creationId="{E58FB94B-C8F7-602B-564A-C106D1BC5BD1}"/>
          </ac:grpSpMkLst>
        </pc:grpChg>
        <pc:grpChg chg="del mod">
          <ac:chgData name="Michael Kuniega" userId="999f7fd1-0dc3-4cba-81fd-6a42a8d75a98" providerId="ADAL" clId="{156F55C8-80DD-4D02-B66E-1E0C3294DA7E}" dt="2024-08-16T00:20:30.116" v="1132"/>
          <ac:grpSpMkLst>
            <pc:docMk/>
            <pc:sldMk cId="2239776800" sldId="382"/>
            <ac:grpSpMk id="42" creationId="{4F6DC907-1D3C-9BD8-0ADF-E54EA0ECFCBE}"/>
          </ac:grpSpMkLst>
        </pc:grpChg>
        <pc:grpChg chg="del mod">
          <ac:chgData name="Michael Kuniega" userId="999f7fd1-0dc3-4cba-81fd-6a42a8d75a98" providerId="ADAL" clId="{156F55C8-80DD-4D02-B66E-1E0C3294DA7E}" dt="2024-08-16T00:20:30.116" v="1129"/>
          <ac:grpSpMkLst>
            <pc:docMk/>
            <pc:sldMk cId="2239776800" sldId="382"/>
            <ac:grpSpMk id="43" creationId="{B553263A-4D78-F208-7864-5367F15DF348}"/>
          </ac:grpSpMkLst>
        </pc:grpChg>
        <pc:grpChg chg="del mod">
          <ac:chgData name="Michael Kuniega" userId="999f7fd1-0dc3-4cba-81fd-6a42a8d75a98" providerId="ADAL" clId="{156F55C8-80DD-4D02-B66E-1E0C3294DA7E}" dt="2024-08-16T00:20:30.116" v="1128"/>
          <ac:grpSpMkLst>
            <pc:docMk/>
            <pc:sldMk cId="2239776800" sldId="382"/>
            <ac:grpSpMk id="49" creationId="{A2B9093D-11DA-FA61-B986-C55F733DDEB6}"/>
          </ac:grpSpMkLst>
        </pc:grpChg>
        <pc:grpChg chg="del mod">
          <ac:chgData name="Michael Kuniega" userId="999f7fd1-0dc3-4cba-81fd-6a42a8d75a98" providerId="ADAL" clId="{156F55C8-80DD-4D02-B66E-1E0C3294DA7E}" dt="2024-08-16T00:20:30.116" v="1123"/>
          <ac:grpSpMkLst>
            <pc:docMk/>
            <pc:sldMk cId="2239776800" sldId="382"/>
            <ac:grpSpMk id="54" creationId="{0CA7B1FD-32D0-31CF-45C4-7440E64609B0}"/>
          </ac:grpSpMkLst>
        </pc:grpChg>
        <pc:inkChg chg="del">
          <ac:chgData name="Michael Kuniega" userId="999f7fd1-0dc3-4cba-81fd-6a42a8d75a98" providerId="ADAL" clId="{156F55C8-80DD-4D02-B66E-1E0C3294DA7E}" dt="2024-08-16T00:20:30.116" v="1117"/>
          <ac:inkMkLst>
            <pc:docMk/>
            <pc:sldMk cId="2239776800" sldId="382"/>
            <ac:inkMk id="3" creationId="{D93ABEF2-F8C8-0484-6B5C-520DAAC0650E}"/>
          </ac:inkMkLst>
        </pc:inkChg>
        <pc:inkChg chg="del">
          <ac:chgData name="Michael Kuniega" userId="999f7fd1-0dc3-4cba-81fd-6a42a8d75a98" providerId="ADAL" clId="{156F55C8-80DD-4D02-B66E-1E0C3294DA7E}" dt="2024-08-16T00:20:30.116" v="1116"/>
          <ac:inkMkLst>
            <pc:docMk/>
            <pc:sldMk cId="2239776800" sldId="382"/>
            <ac:inkMk id="12" creationId="{513BD1E5-D8B6-B061-076B-A5043CE5ED2B}"/>
          </ac:inkMkLst>
        </pc:inkChg>
        <pc:inkChg chg="del mod">
          <ac:chgData name="Michael Kuniega" userId="999f7fd1-0dc3-4cba-81fd-6a42a8d75a98" providerId="ADAL" clId="{156F55C8-80DD-4D02-B66E-1E0C3294DA7E}" dt="2024-08-16T00:20:30.116" v="1137"/>
          <ac:inkMkLst>
            <pc:docMk/>
            <pc:sldMk cId="2239776800" sldId="382"/>
            <ac:inkMk id="15" creationId="{827D6A0E-9F1D-83C6-A35E-362A338C9D06}"/>
          </ac:inkMkLst>
        </pc:inkChg>
        <pc:inkChg chg="del">
          <ac:chgData name="Michael Kuniega" userId="999f7fd1-0dc3-4cba-81fd-6a42a8d75a98" providerId="ADAL" clId="{156F55C8-80DD-4D02-B66E-1E0C3294DA7E}" dt="2024-08-16T00:20:30.116" v="1125"/>
          <ac:inkMkLst>
            <pc:docMk/>
            <pc:sldMk cId="2239776800" sldId="382"/>
            <ac:inkMk id="17" creationId="{532D0383-D1E4-13E3-404D-38A73A0AB4B5}"/>
          </ac:inkMkLst>
        </pc:inkChg>
        <pc:inkChg chg="del">
          <ac:chgData name="Michael Kuniega" userId="999f7fd1-0dc3-4cba-81fd-6a42a8d75a98" providerId="ADAL" clId="{156F55C8-80DD-4D02-B66E-1E0C3294DA7E}" dt="2024-08-16T00:20:30.116" v="1140"/>
          <ac:inkMkLst>
            <pc:docMk/>
            <pc:sldMk cId="2239776800" sldId="382"/>
            <ac:inkMk id="18" creationId="{D3710E12-32B5-ACB6-475C-295FA8245DC1}"/>
          </ac:inkMkLst>
        </pc:inkChg>
        <pc:inkChg chg="del">
          <ac:chgData name="Michael Kuniega" userId="999f7fd1-0dc3-4cba-81fd-6a42a8d75a98" providerId="ADAL" clId="{156F55C8-80DD-4D02-B66E-1E0C3294DA7E}" dt="2024-08-16T00:20:30.116" v="1131"/>
          <ac:inkMkLst>
            <pc:docMk/>
            <pc:sldMk cId="2239776800" sldId="382"/>
            <ac:inkMk id="21" creationId="{EAD18829-DDA1-9E82-0D1E-F16E0ACC6EC1}"/>
          </ac:inkMkLst>
        </pc:inkChg>
        <pc:inkChg chg="del mod">
          <ac:chgData name="Michael Kuniega" userId="999f7fd1-0dc3-4cba-81fd-6a42a8d75a98" providerId="ADAL" clId="{156F55C8-80DD-4D02-B66E-1E0C3294DA7E}" dt="2024-08-16T00:20:30.116" v="1138"/>
          <ac:inkMkLst>
            <pc:docMk/>
            <pc:sldMk cId="2239776800" sldId="382"/>
            <ac:inkMk id="22" creationId="{959C21F6-DDCA-4B63-3A56-3F91AB045ED9}"/>
          </ac:inkMkLst>
        </pc:inkChg>
        <pc:inkChg chg="del">
          <ac:chgData name="Michael Kuniega" userId="999f7fd1-0dc3-4cba-81fd-6a42a8d75a98" providerId="ADAL" clId="{156F55C8-80DD-4D02-B66E-1E0C3294DA7E}" dt="2024-08-16T00:20:30.116" v="1135"/>
          <ac:inkMkLst>
            <pc:docMk/>
            <pc:sldMk cId="2239776800" sldId="382"/>
            <ac:inkMk id="23" creationId="{FC653BF1-051D-6473-5E5F-1057F5E5BD66}"/>
          </ac:inkMkLst>
        </pc:inkChg>
        <pc:inkChg chg="del">
          <ac:chgData name="Michael Kuniega" userId="999f7fd1-0dc3-4cba-81fd-6a42a8d75a98" providerId="ADAL" clId="{156F55C8-80DD-4D02-B66E-1E0C3294DA7E}" dt="2024-08-16T00:20:30.116" v="1134"/>
          <ac:inkMkLst>
            <pc:docMk/>
            <pc:sldMk cId="2239776800" sldId="382"/>
            <ac:inkMk id="24" creationId="{3FDD3825-3453-C8FF-51E3-0F39704D3A0E}"/>
          </ac:inkMkLst>
        </pc:inkChg>
        <pc:inkChg chg="del">
          <ac:chgData name="Michael Kuniega" userId="999f7fd1-0dc3-4cba-81fd-6a42a8d75a98" providerId="ADAL" clId="{156F55C8-80DD-4D02-B66E-1E0C3294DA7E}" dt="2024-08-16T00:20:30.116" v="1118"/>
          <ac:inkMkLst>
            <pc:docMk/>
            <pc:sldMk cId="2239776800" sldId="382"/>
            <ac:inkMk id="30" creationId="{B8C2E116-43A9-EDA1-3454-217948262A6D}"/>
          </ac:inkMkLst>
        </pc:inkChg>
        <pc:inkChg chg="del mod">
          <ac:chgData name="Michael Kuniega" userId="999f7fd1-0dc3-4cba-81fd-6a42a8d75a98" providerId="ADAL" clId="{156F55C8-80DD-4D02-B66E-1E0C3294DA7E}" dt="2024-08-16T00:20:30.116" v="1130"/>
          <ac:inkMkLst>
            <pc:docMk/>
            <pc:sldMk cId="2239776800" sldId="382"/>
            <ac:inkMk id="31" creationId="{928FFA39-0AB6-5F0D-D68A-F5C91836AC13}"/>
          </ac:inkMkLst>
        </pc:inkChg>
        <pc:inkChg chg="del mod">
          <ac:chgData name="Michael Kuniega" userId="999f7fd1-0dc3-4cba-81fd-6a42a8d75a98" providerId="ADAL" clId="{156F55C8-80DD-4D02-B66E-1E0C3294DA7E}" dt="2024-08-16T00:20:30.116" v="1133"/>
          <ac:inkMkLst>
            <pc:docMk/>
            <pc:sldMk cId="2239776800" sldId="382"/>
            <ac:inkMk id="33" creationId="{3B07444E-7DA5-E604-4A6A-45688DF11DB0}"/>
          </ac:inkMkLst>
        </pc:inkChg>
        <pc:inkChg chg="del">
          <ac:chgData name="Michael Kuniega" userId="999f7fd1-0dc3-4cba-81fd-6a42a8d75a98" providerId="ADAL" clId="{156F55C8-80DD-4D02-B66E-1E0C3294DA7E}" dt="2024-08-16T00:20:30.116" v="1120"/>
          <ac:inkMkLst>
            <pc:docMk/>
            <pc:sldMk cId="2239776800" sldId="382"/>
            <ac:inkMk id="34" creationId="{088DABFF-D912-B75B-09B9-6398692AB4B4}"/>
          </ac:inkMkLst>
        </pc:inkChg>
        <pc:inkChg chg="del mod">
          <ac:chgData name="Michael Kuniega" userId="999f7fd1-0dc3-4cba-81fd-6a42a8d75a98" providerId="ADAL" clId="{156F55C8-80DD-4D02-B66E-1E0C3294DA7E}" dt="2024-08-16T00:20:30.116" v="1129"/>
          <ac:inkMkLst>
            <pc:docMk/>
            <pc:sldMk cId="2239776800" sldId="382"/>
            <ac:inkMk id="36" creationId="{A0B466AB-5EEF-F876-F281-D0A541599DB2}"/>
          </ac:inkMkLst>
        </pc:inkChg>
        <pc:inkChg chg="del">
          <ac:chgData name="Michael Kuniega" userId="999f7fd1-0dc3-4cba-81fd-6a42a8d75a98" providerId="ADAL" clId="{156F55C8-80DD-4D02-B66E-1E0C3294DA7E}" dt="2024-08-16T00:20:30.116" v="1127"/>
          <ac:inkMkLst>
            <pc:docMk/>
            <pc:sldMk cId="2239776800" sldId="382"/>
            <ac:inkMk id="37" creationId="{29D99013-3741-B197-A38D-1AF1920634AC}"/>
          </ac:inkMkLst>
        </pc:inkChg>
        <pc:inkChg chg="del mod">
          <ac:chgData name="Michael Kuniega" userId="999f7fd1-0dc3-4cba-81fd-6a42a8d75a98" providerId="ADAL" clId="{156F55C8-80DD-4D02-B66E-1E0C3294DA7E}" dt="2024-08-16T00:20:30.116" v="1136"/>
          <ac:inkMkLst>
            <pc:docMk/>
            <pc:sldMk cId="2239776800" sldId="382"/>
            <ac:inkMk id="38" creationId="{86E797BD-690E-65B6-0A5E-94DF3E14F49F}"/>
          </ac:inkMkLst>
        </pc:inkChg>
        <pc:inkChg chg="del mod">
          <ac:chgData name="Michael Kuniega" userId="999f7fd1-0dc3-4cba-81fd-6a42a8d75a98" providerId="ADAL" clId="{156F55C8-80DD-4D02-B66E-1E0C3294DA7E}" dt="2024-08-16T00:20:30.116" v="1132"/>
          <ac:inkMkLst>
            <pc:docMk/>
            <pc:sldMk cId="2239776800" sldId="382"/>
            <ac:inkMk id="39" creationId="{39B5C822-55EF-3409-65CC-C7C627C08025}"/>
          </ac:inkMkLst>
        </pc:inkChg>
        <pc:inkChg chg="del mod">
          <ac:chgData name="Michael Kuniega" userId="999f7fd1-0dc3-4cba-81fd-6a42a8d75a98" providerId="ADAL" clId="{156F55C8-80DD-4D02-B66E-1E0C3294DA7E}" dt="2024-08-16T00:20:30.116" v="1139"/>
          <ac:inkMkLst>
            <pc:docMk/>
            <pc:sldMk cId="2239776800" sldId="382"/>
            <ac:inkMk id="40" creationId="{686BA154-F319-37D8-4155-411FCD0B9527}"/>
          </ac:inkMkLst>
        </pc:inkChg>
        <pc:inkChg chg="del">
          <ac:chgData name="Michael Kuniega" userId="999f7fd1-0dc3-4cba-81fd-6a42a8d75a98" providerId="ADAL" clId="{156F55C8-80DD-4D02-B66E-1E0C3294DA7E}" dt="2024-08-16T00:20:30.116" v="1114"/>
          <ac:inkMkLst>
            <pc:docMk/>
            <pc:sldMk cId="2239776800" sldId="382"/>
            <ac:inkMk id="41" creationId="{5675AA65-CD43-A9A3-37B3-9E2D75BC5634}"/>
          </ac:inkMkLst>
        </pc:inkChg>
        <pc:inkChg chg="del mod">
          <ac:chgData name="Michael Kuniega" userId="999f7fd1-0dc3-4cba-81fd-6a42a8d75a98" providerId="ADAL" clId="{156F55C8-80DD-4D02-B66E-1E0C3294DA7E}" dt="2024-08-16T00:20:30.116" v="1141"/>
          <ac:inkMkLst>
            <pc:docMk/>
            <pc:sldMk cId="2239776800" sldId="382"/>
            <ac:inkMk id="44" creationId="{846469AF-3CE4-C7B9-61F1-848AD0CA285C}"/>
          </ac:inkMkLst>
        </pc:inkChg>
        <pc:inkChg chg="del mod">
          <ac:chgData name="Michael Kuniega" userId="999f7fd1-0dc3-4cba-81fd-6a42a8d75a98" providerId="ADAL" clId="{156F55C8-80DD-4D02-B66E-1E0C3294DA7E}" dt="2024-08-16T00:20:30.116" v="1128"/>
          <ac:inkMkLst>
            <pc:docMk/>
            <pc:sldMk cId="2239776800" sldId="382"/>
            <ac:inkMk id="45" creationId="{24E057AB-58AE-7829-BD82-CB7194473B7F}"/>
          </ac:inkMkLst>
        </pc:inkChg>
        <pc:inkChg chg="del">
          <ac:chgData name="Michael Kuniega" userId="999f7fd1-0dc3-4cba-81fd-6a42a8d75a98" providerId="ADAL" clId="{156F55C8-80DD-4D02-B66E-1E0C3294DA7E}" dt="2024-08-16T00:20:30.116" v="1119"/>
          <ac:inkMkLst>
            <pc:docMk/>
            <pc:sldMk cId="2239776800" sldId="382"/>
            <ac:inkMk id="46" creationId="{DBB44309-B139-471D-D864-21B12ED74743}"/>
          </ac:inkMkLst>
        </pc:inkChg>
        <pc:inkChg chg="del mod">
          <ac:chgData name="Michael Kuniega" userId="999f7fd1-0dc3-4cba-81fd-6a42a8d75a98" providerId="ADAL" clId="{156F55C8-80DD-4D02-B66E-1E0C3294DA7E}" dt="2024-08-16T00:20:30.116" v="1126"/>
          <ac:inkMkLst>
            <pc:docMk/>
            <pc:sldMk cId="2239776800" sldId="382"/>
            <ac:inkMk id="47" creationId="{24465926-4757-BA2C-9524-40DDB8518FB8}"/>
          </ac:inkMkLst>
        </pc:inkChg>
        <pc:inkChg chg="del mod">
          <ac:chgData name="Michael Kuniega" userId="999f7fd1-0dc3-4cba-81fd-6a42a8d75a98" providerId="ADAL" clId="{156F55C8-80DD-4D02-B66E-1E0C3294DA7E}" dt="2024-08-16T00:20:30.116" v="1121"/>
          <ac:inkMkLst>
            <pc:docMk/>
            <pc:sldMk cId="2239776800" sldId="382"/>
            <ac:inkMk id="48" creationId="{3A025854-FAFA-7859-1E27-76966D6E0A7D}"/>
          </ac:inkMkLst>
        </pc:inkChg>
        <pc:inkChg chg="del">
          <ac:chgData name="Michael Kuniega" userId="999f7fd1-0dc3-4cba-81fd-6a42a8d75a98" providerId="ADAL" clId="{156F55C8-80DD-4D02-B66E-1E0C3294DA7E}" dt="2024-08-16T00:20:30.116" v="1115"/>
          <ac:inkMkLst>
            <pc:docMk/>
            <pc:sldMk cId="2239776800" sldId="382"/>
            <ac:inkMk id="50" creationId="{E1D5F3EA-0953-4E21-0DE0-AC65E2E60584}"/>
          </ac:inkMkLst>
        </pc:inkChg>
        <pc:inkChg chg="del mod">
          <ac:chgData name="Michael Kuniega" userId="999f7fd1-0dc3-4cba-81fd-6a42a8d75a98" providerId="ADAL" clId="{156F55C8-80DD-4D02-B66E-1E0C3294DA7E}" dt="2024-08-16T00:20:30.116" v="1123"/>
          <ac:inkMkLst>
            <pc:docMk/>
            <pc:sldMk cId="2239776800" sldId="382"/>
            <ac:inkMk id="51" creationId="{30796075-1F7B-BD9C-1619-C44CC6B872C7}"/>
          </ac:inkMkLst>
        </pc:inkChg>
        <pc:inkChg chg="del mod">
          <ac:chgData name="Michael Kuniega" userId="999f7fd1-0dc3-4cba-81fd-6a42a8d75a98" providerId="ADAL" clId="{156F55C8-80DD-4D02-B66E-1E0C3294DA7E}" dt="2024-08-16T00:20:30.116" v="1124"/>
          <ac:inkMkLst>
            <pc:docMk/>
            <pc:sldMk cId="2239776800" sldId="382"/>
            <ac:inkMk id="52" creationId="{F1A91D08-FAD4-93D8-30A9-23B4CE60ECF1}"/>
          </ac:inkMkLst>
        </pc:inkChg>
        <pc:inkChg chg="del mod">
          <ac:chgData name="Michael Kuniega" userId="999f7fd1-0dc3-4cba-81fd-6a42a8d75a98" providerId="ADAL" clId="{156F55C8-80DD-4D02-B66E-1E0C3294DA7E}" dt="2024-08-16T00:20:30.116" v="1122"/>
          <ac:inkMkLst>
            <pc:docMk/>
            <pc:sldMk cId="2239776800" sldId="382"/>
            <ac:inkMk id="53" creationId="{9424F5F4-15C9-8B49-F245-E0F30CFC46E0}"/>
          </ac:inkMkLst>
        </pc:inkChg>
        <pc:cxnChg chg="mod">
          <ac:chgData name="Michael Kuniega" userId="999f7fd1-0dc3-4cba-81fd-6a42a8d75a98" providerId="ADAL" clId="{156F55C8-80DD-4D02-B66E-1E0C3294DA7E}" dt="2024-08-16T00:22:38.800" v="1166" actId="1076"/>
          <ac:cxnSpMkLst>
            <pc:docMk/>
            <pc:sldMk cId="2239776800" sldId="382"/>
            <ac:cxnSpMk id="5" creationId="{1C7F22EC-57C8-4B92-F324-E29AE30E1DC1}"/>
          </ac:cxnSpMkLst>
        </pc:cxnChg>
        <pc:cxnChg chg="mod">
          <ac:chgData name="Michael Kuniega" userId="999f7fd1-0dc3-4cba-81fd-6a42a8d75a98" providerId="ADAL" clId="{156F55C8-80DD-4D02-B66E-1E0C3294DA7E}" dt="2024-08-16T00:22:38.800" v="1166" actId="1076"/>
          <ac:cxnSpMkLst>
            <pc:docMk/>
            <pc:sldMk cId="2239776800" sldId="382"/>
            <ac:cxnSpMk id="8" creationId="{BB70C8E5-FC05-BCB5-25A2-816CDBA152D6}"/>
          </ac:cxnSpMkLst>
        </pc:cxnChg>
      </pc:sldChg>
      <pc:sldChg chg="addSp delSp modSp add mod">
        <pc:chgData name="Michael Kuniega" userId="999f7fd1-0dc3-4cba-81fd-6a42a8d75a98" providerId="ADAL" clId="{156F55C8-80DD-4D02-B66E-1E0C3294DA7E}" dt="2024-08-16T00:54:48.250" v="1424" actId="1076"/>
        <pc:sldMkLst>
          <pc:docMk/>
          <pc:sldMk cId="3376978508" sldId="383"/>
        </pc:sldMkLst>
        <pc:spChg chg="mod">
          <ac:chgData name="Michael Kuniega" userId="999f7fd1-0dc3-4cba-81fd-6a42a8d75a98" providerId="ADAL" clId="{156F55C8-80DD-4D02-B66E-1E0C3294DA7E}" dt="2024-08-16T00:54:48.250" v="1424" actId="1076"/>
          <ac:spMkLst>
            <pc:docMk/>
            <pc:sldMk cId="3376978508" sldId="383"/>
            <ac:spMk id="2" creationId="{504BF761-D5BB-41C5-9096-329053460DA8}"/>
          </ac:spMkLst>
        </pc:spChg>
        <pc:spChg chg="del mod">
          <ac:chgData name="Michael Kuniega" userId="999f7fd1-0dc3-4cba-81fd-6a42a8d75a98" providerId="ADAL" clId="{156F55C8-80DD-4D02-B66E-1E0C3294DA7E}" dt="2024-08-16T00:52:03.974" v="1402" actId="478"/>
          <ac:spMkLst>
            <pc:docMk/>
            <pc:sldMk cId="3376978508" sldId="383"/>
            <ac:spMk id="3" creationId="{ED71FEA3-A483-07C7-1539-1FC0A3579424}"/>
          </ac:spMkLst>
        </pc:spChg>
        <pc:spChg chg="del">
          <ac:chgData name="Michael Kuniega" userId="999f7fd1-0dc3-4cba-81fd-6a42a8d75a98" providerId="ADAL" clId="{156F55C8-80DD-4D02-B66E-1E0C3294DA7E}" dt="2024-08-16T00:29:10.251" v="1240" actId="478"/>
          <ac:spMkLst>
            <pc:docMk/>
            <pc:sldMk cId="3376978508" sldId="383"/>
            <ac:spMk id="4" creationId="{03366556-E53C-B896-B1F6-7ABDE2C86EDA}"/>
          </ac:spMkLst>
        </pc:spChg>
        <pc:spChg chg="add del mod">
          <ac:chgData name="Michael Kuniega" userId="999f7fd1-0dc3-4cba-81fd-6a42a8d75a98" providerId="ADAL" clId="{156F55C8-80DD-4D02-B66E-1E0C3294DA7E}" dt="2024-08-16T00:52:00.214" v="1401" actId="478"/>
          <ac:spMkLst>
            <pc:docMk/>
            <pc:sldMk cId="3376978508" sldId="383"/>
            <ac:spMk id="4" creationId="{EB76B3BE-1825-8B3B-3869-9FEE6AC4BAB6}"/>
          </ac:spMkLst>
        </pc:spChg>
        <pc:spChg chg="add del mod">
          <ac:chgData name="Michael Kuniega" userId="999f7fd1-0dc3-4cba-81fd-6a42a8d75a98" providerId="ADAL" clId="{156F55C8-80DD-4D02-B66E-1E0C3294DA7E}" dt="2024-08-16T00:52:00.214" v="1401" actId="478"/>
          <ac:spMkLst>
            <pc:docMk/>
            <pc:sldMk cId="3376978508" sldId="383"/>
            <ac:spMk id="5" creationId="{1A482D06-4D15-93B8-4DEF-D6ECE034601D}"/>
          </ac:spMkLst>
        </pc:spChg>
        <pc:spChg chg="add del mod">
          <ac:chgData name="Michael Kuniega" userId="999f7fd1-0dc3-4cba-81fd-6a42a8d75a98" providerId="ADAL" clId="{156F55C8-80DD-4D02-B66E-1E0C3294DA7E}" dt="2024-08-16T00:36:36.639" v="1317"/>
          <ac:spMkLst>
            <pc:docMk/>
            <pc:sldMk cId="3376978508" sldId="383"/>
            <ac:spMk id="6" creationId="{E48DB8C1-5171-ECE6-7DB0-CB97D4B0DB00}"/>
          </ac:spMkLst>
        </pc:spChg>
        <pc:spChg chg="add del mod">
          <ac:chgData name="Michael Kuniega" userId="999f7fd1-0dc3-4cba-81fd-6a42a8d75a98" providerId="ADAL" clId="{156F55C8-80DD-4D02-B66E-1E0C3294DA7E}" dt="2024-08-16T00:36:36.639" v="1317"/>
          <ac:spMkLst>
            <pc:docMk/>
            <pc:sldMk cId="3376978508" sldId="383"/>
            <ac:spMk id="7" creationId="{EF021BBF-AB41-8077-96B8-ACF8B1113051}"/>
          </ac:spMkLst>
        </pc:spChg>
        <pc:spChg chg="add del mod">
          <ac:chgData name="Michael Kuniega" userId="999f7fd1-0dc3-4cba-81fd-6a42a8d75a98" providerId="ADAL" clId="{156F55C8-80DD-4D02-B66E-1E0C3294DA7E}" dt="2024-08-16T00:52:00.214" v="1401" actId="478"/>
          <ac:spMkLst>
            <pc:docMk/>
            <pc:sldMk cId="3376978508" sldId="383"/>
            <ac:spMk id="8" creationId="{04CB200D-9FE8-09B1-2FB6-693CAD777DCB}"/>
          </ac:spMkLst>
        </pc:spChg>
        <pc:spChg chg="add mod">
          <ac:chgData name="Michael Kuniega" userId="999f7fd1-0dc3-4cba-81fd-6a42a8d75a98" providerId="ADAL" clId="{156F55C8-80DD-4D02-B66E-1E0C3294DA7E}" dt="2024-08-16T00:30:59.500" v="1303" actId="767"/>
          <ac:spMkLst>
            <pc:docMk/>
            <pc:sldMk cId="3376978508" sldId="383"/>
            <ac:spMk id="9" creationId="{1660E022-F177-78AE-868A-62416A8C9327}"/>
          </ac:spMkLst>
        </pc:spChg>
        <pc:spChg chg="add del">
          <ac:chgData name="Michael Kuniega" userId="999f7fd1-0dc3-4cba-81fd-6a42a8d75a98" providerId="ADAL" clId="{156F55C8-80DD-4D02-B66E-1E0C3294DA7E}" dt="2024-08-16T00:38:15.172" v="1362" actId="478"/>
          <ac:spMkLst>
            <pc:docMk/>
            <pc:sldMk cId="3376978508" sldId="383"/>
            <ac:spMk id="9" creationId="{C1FFD09E-A13D-7873-B183-E1B60BDCE36F}"/>
          </ac:spMkLst>
        </pc:spChg>
        <pc:spChg chg="add del mod">
          <ac:chgData name="Michael Kuniega" userId="999f7fd1-0dc3-4cba-81fd-6a42a8d75a98" providerId="ADAL" clId="{156F55C8-80DD-4D02-B66E-1E0C3294DA7E}" dt="2024-08-16T00:45:00.446" v="1385" actId="478"/>
          <ac:spMkLst>
            <pc:docMk/>
            <pc:sldMk cId="3376978508" sldId="383"/>
            <ac:spMk id="10" creationId="{8E8368D4-BFCF-BDA4-7201-9B54F183DE03}"/>
          </ac:spMkLst>
        </pc:spChg>
        <pc:spChg chg="add del mod">
          <ac:chgData name="Michael Kuniega" userId="999f7fd1-0dc3-4cba-81fd-6a42a8d75a98" providerId="ADAL" clId="{156F55C8-80DD-4D02-B66E-1E0C3294DA7E}" dt="2024-08-16T00:38:56.150" v="1368" actId="478"/>
          <ac:spMkLst>
            <pc:docMk/>
            <pc:sldMk cId="3376978508" sldId="383"/>
            <ac:spMk id="12" creationId="{C6508B9B-7C18-6EFF-FF7E-45A64EFFD87F}"/>
          </ac:spMkLst>
        </pc:spChg>
        <pc:spChg chg="add del mod">
          <ac:chgData name="Michael Kuniega" userId="999f7fd1-0dc3-4cba-81fd-6a42a8d75a98" providerId="ADAL" clId="{156F55C8-80DD-4D02-B66E-1E0C3294DA7E}" dt="2024-08-16T00:38:56.150" v="1368" actId="478"/>
          <ac:spMkLst>
            <pc:docMk/>
            <pc:sldMk cId="3376978508" sldId="383"/>
            <ac:spMk id="14" creationId="{5353E86D-C401-CB56-A78F-E756A37ADCB8}"/>
          </ac:spMkLst>
        </pc:spChg>
        <pc:spChg chg="add del mod">
          <ac:chgData name="Michael Kuniega" userId="999f7fd1-0dc3-4cba-81fd-6a42a8d75a98" providerId="ADAL" clId="{156F55C8-80DD-4D02-B66E-1E0C3294DA7E}" dt="2024-08-16T00:38:56.150" v="1368" actId="478"/>
          <ac:spMkLst>
            <pc:docMk/>
            <pc:sldMk cId="3376978508" sldId="383"/>
            <ac:spMk id="15" creationId="{0FF4B681-526A-3B36-DD36-ADCF7F27AF79}"/>
          </ac:spMkLst>
        </pc:spChg>
        <pc:spChg chg="add del mod">
          <ac:chgData name="Michael Kuniega" userId="999f7fd1-0dc3-4cba-81fd-6a42a8d75a98" providerId="ADAL" clId="{156F55C8-80DD-4D02-B66E-1E0C3294DA7E}" dt="2024-08-16T00:38:56.150" v="1368" actId="478"/>
          <ac:spMkLst>
            <pc:docMk/>
            <pc:sldMk cId="3376978508" sldId="383"/>
            <ac:spMk id="16" creationId="{747416F0-E3DB-13D7-48D0-7297340DEAC4}"/>
          </ac:spMkLst>
        </pc:spChg>
        <pc:spChg chg="del">
          <ac:chgData name="Michael Kuniega" userId="999f7fd1-0dc3-4cba-81fd-6a42a8d75a98" providerId="ADAL" clId="{156F55C8-80DD-4D02-B66E-1E0C3294DA7E}" dt="2024-08-16T00:29:10.251" v="1240" actId="478"/>
          <ac:spMkLst>
            <pc:docMk/>
            <pc:sldMk cId="3376978508" sldId="383"/>
            <ac:spMk id="26" creationId="{1D0B48CE-9E77-0456-B575-8A8293526F3F}"/>
          </ac:spMkLst>
        </pc:spChg>
        <pc:spChg chg="del">
          <ac:chgData name="Michael Kuniega" userId="999f7fd1-0dc3-4cba-81fd-6a42a8d75a98" providerId="ADAL" clId="{156F55C8-80DD-4D02-B66E-1E0C3294DA7E}" dt="2024-08-16T00:29:10.251" v="1240" actId="478"/>
          <ac:spMkLst>
            <pc:docMk/>
            <pc:sldMk cId="3376978508" sldId="383"/>
            <ac:spMk id="27" creationId="{EEF65EA8-32C8-5FE9-61AB-7BB358528C31}"/>
          </ac:spMkLst>
        </pc:spChg>
        <pc:spChg chg="del">
          <ac:chgData name="Michael Kuniega" userId="999f7fd1-0dc3-4cba-81fd-6a42a8d75a98" providerId="ADAL" clId="{156F55C8-80DD-4D02-B66E-1E0C3294DA7E}" dt="2024-08-16T00:29:10.251" v="1240" actId="478"/>
          <ac:spMkLst>
            <pc:docMk/>
            <pc:sldMk cId="3376978508" sldId="383"/>
            <ac:spMk id="28" creationId="{C9A4ED66-4AD0-A496-250A-DF58219E7B69}"/>
          </ac:spMkLst>
        </pc:spChg>
        <pc:spChg chg="del">
          <ac:chgData name="Michael Kuniega" userId="999f7fd1-0dc3-4cba-81fd-6a42a8d75a98" providerId="ADAL" clId="{156F55C8-80DD-4D02-B66E-1E0C3294DA7E}" dt="2024-08-16T00:29:10.251" v="1240" actId="478"/>
          <ac:spMkLst>
            <pc:docMk/>
            <pc:sldMk cId="3376978508" sldId="383"/>
            <ac:spMk id="29" creationId="{2DD5276C-683E-94F8-0135-23283AB6F0C7}"/>
          </ac:spMkLst>
        </pc:s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16" creationId="{30E1FA66-1744-68E9-8ADC-686635EC3999}"/>
          </ac:grpSpMkLst>
        </pc:gr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25" creationId="{19FEFD70-6246-1013-048E-6A3E38194CA6}"/>
          </ac:grpSpMkLst>
        </pc:gr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32" creationId="{A45E03BA-799F-A19B-2232-08B34EFF49C4}"/>
          </ac:grpSpMkLst>
        </pc:gr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35" creationId="{E58FB94B-C8F7-602B-564A-C106D1BC5BD1}"/>
          </ac:grpSpMkLst>
        </pc:gr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42" creationId="{4F6DC907-1D3C-9BD8-0ADF-E54EA0ECFCBE}"/>
          </ac:grpSpMkLst>
        </pc:gr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43" creationId="{B553263A-4D78-F208-7864-5367F15DF348}"/>
          </ac:grpSpMkLst>
        </pc:gr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49" creationId="{A2B9093D-11DA-FA61-B986-C55F733DDEB6}"/>
          </ac:grpSpMkLst>
        </pc:grpChg>
        <pc:grpChg chg="del">
          <ac:chgData name="Michael Kuniega" userId="999f7fd1-0dc3-4cba-81fd-6a42a8d75a98" providerId="ADAL" clId="{156F55C8-80DD-4D02-B66E-1E0C3294DA7E}" dt="2024-08-16T00:29:10.251" v="1240" actId="478"/>
          <ac:grpSpMkLst>
            <pc:docMk/>
            <pc:sldMk cId="3376978508" sldId="383"/>
            <ac:grpSpMk id="54" creationId="{0CA7B1FD-32D0-31CF-45C4-7440E64609B0}"/>
          </ac:grpSpMkLst>
        </pc:grpChg>
        <pc:picChg chg="add del mod modCrop">
          <ac:chgData name="Michael Kuniega" userId="999f7fd1-0dc3-4cba-81fd-6a42a8d75a98" providerId="ADAL" clId="{156F55C8-80DD-4D02-B66E-1E0C3294DA7E}" dt="2024-08-16T00:52:00.214" v="1401" actId="478"/>
          <ac:picMkLst>
            <pc:docMk/>
            <pc:sldMk cId="3376978508" sldId="383"/>
            <ac:picMk id="36" creationId="{9E8E781D-17CD-2636-4B41-7FD71297C711}"/>
          </ac:picMkLst>
        </pc:picChg>
        <pc:picChg chg="add mod modCrop">
          <ac:chgData name="Michael Kuniega" userId="999f7fd1-0dc3-4cba-81fd-6a42a8d75a98" providerId="ADAL" clId="{156F55C8-80DD-4D02-B66E-1E0C3294DA7E}" dt="2024-08-16T00:54:23.483" v="1415" actId="1076"/>
          <ac:picMkLst>
            <pc:docMk/>
            <pc:sldMk cId="3376978508" sldId="383"/>
            <ac:picMk id="38" creationId="{09C889FF-9A2B-99FF-4866-0826BA9C595A}"/>
          </ac:picMkLst>
        </pc:picChg>
        <pc:inkChg chg="del">
          <ac:chgData name="Michael Kuniega" userId="999f7fd1-0dc3-4cba-81fd-6a42a8d75a98" providerId="ADAL" clId="{156F55C8-80DD-4D02-B66E-1E0C3294DA7E}" dt="2024-08-16T00:29:10.251" v="1240" actId="478"/>
          <ac:inkMkLst>
            <pc:docMk/>
            <pc:sldMk cId="3376978508" sldId="383"/>
            <ac:inkMk id="3" creationId="{D93ABEF2-F8C8-0484-6B5C-520DAAC0650E}"/>
          </ac:inkMkLst>
        </pc:inkChg>
        <pc:inkChg chg="del">
          <ac:chgData name="Michael Kuniega" userId="999f7fd1-0dc3-4cba-81fd-6a42a8d75a98" providerId="ADAL" clId="{156F55C8-80DD-4D02-B66E-1E0C3294DA7E}" dt="2024-08-16T00:29:10.251" v="1240" actId="478"/>
          <ac:inkMkLst>
            <pc:docMk/>
            <pc:sldMk cId="3376978508" sldId="383"/>
            <ac:inkMk id="17" creationId="{532D0383-D1E4-13E3-404D-38A73A0AB4B5}"/>
          </ac:inkMkLst>
        </pc:inkChg>
        <pc:inkChg chg="del">
          <ac:chgData name="Michael Kuniega" userId="999f7fd1-0dc3-4cba-81fd-6a42a8d75a98" providerId="ADAL" clId="{156F55C8-80DD-4D02-B66E-1E0C3294DA7E}" dt="2024-08-16T00:29:10.251" v="1240" actId="478"/>
          <ac:inkMkLst>
            <pc:docMk/>
            <pc:sldMk cId="3376978508" sldId="383"/>
            <ac:inkMk id="18" creationId="{D3710E12-32B5-ACB6-475C-295FA8245DC1}"/>
          </ac:inkMkLst>
        </pc:inkChg>
        <pc:inkChg chg="del">
          <ac:chgData name="Michael Kuniega" userId="999f7fd1-0dc3-4cba-81fd-6a42a8d75a98" providerId="ADAL" clId="{156F55C8-80DD-4D02-B66E-1E0C3294DA7E}" dt="2024-08-16T00:29:10.251" v="1240" actId="478"/>
          <ac:inkMkLst>
            <pc:docMk/>
            <pc:sldMk cId="3376978508" sldId="383"/>
            <ac:inkMk id="21" creationId="{EAD18829-DDA1-9E82-0D1E-F16E0ACC6EC1}"/>
          </ac:inkMkLst>
        </pc:inkChg>
        <pc:inkChg chg="del">
          <ac:chgData name="Michael Kuniega" userId="999f7fd1-0dc3-4cba-81fd-6a42a8d75a98" providerId="ADAL" clId="{156F55C8-80DD-4D02-B66E-1E0C3294DA7E}" dt="2024-08-16T00:29:10.251" v="1240" actId="478"/>
          <ac:inkMkLst>
            <pc:docMk/>
            <pc:sldMk cId="3376978508" sldId="383"/>
            <ac:inkMk id="24" creationId="{3FDD3825-3453-C8FF-51E3-0F39704D3A0E}"/>
          </ac:inkMkLst>
        </pc:inkChg>
        <pc:cxnChg chg="del">
          <ac:chgData name="Michael Kuniega" userId="999f7fd1-0dc3-4cba-81fd-6a42a8d75a98" providerId="ADAL" clId="{156F55C8-80DD-4D02-B66E-1E0C3294DA7E}" dt="2024-08-16T00:29:10.251" v="1240" actId="478"/>
          <ac:cxnSpMkLst>
            <pc:docMk/>
            <pc:sldMk cId="3376978508" sldId="383"/>
            <ac:cxnSpMk id="5" creationId="{1C7F22EC-57C8-4B92-F324-E29AE30E1DC1}"/>
          </ac:cxnSpMkLst>
        </pc:cxnChg>
        <pc:cxnChg chg="del">
          <ac:chgData name="Michael Kuniega" userId="999f7fd1-0dc3-4cba-81fd-6a42a8d75a98" providerId="ADAL" clId="{156F55C8-80DD-4D02-B66E-1E0C3294DA7E}" dt="2024-08-16T00:29:10.251" v="1240" actId="478"/>
          <ac:cxnSpMkLst>
            <pc:docMk/>
            <pc:sldMk cId="3376978508" sldId="383"/>
            <ac:cxnSpMk id="8" creationId="{BB70C8E5-FC05-BCB5-25A2-816CDBA152D6}"/>
          </ac:cxnSpMkLst>
        </pc:cxnChg>
        <pc:cxnChg chg="add del mod">
          <ac:chgData name="Michael Kuniega" userId="999f7fd1-0dc3-4cba-81fd-6a42a8d75a98" providerId="ADAL" clId="{156F55C8-80DD-4D02-B66E-1E0C3294DA7E}" dt="2024-08-16T00:45:08.648" v="1386" actId="478"/>
          <ac:cxnSpMkLst>
            <pc:docMk/>
            <pc:sldMk cId="3376978508" sldId="383"/>
            <ac:cxnSpMk id="11" creationId="{6381404B-B8A8-9B03-50B1-58504D269CBB}"/>
          </ac:cxnSpMkLst>
        </pc:cxnChg>
        <pc:cxnChg chg="add del mod">
          <ac:chgData name="Michael Kuniega" userId="999f7fd1-0dc3-4cba-81fd-6a42a8d75a98" providerId="ADAL" clId="{156F55C8-80DD-4D02-B66E-1E0C3294DA7E}" dt="2024-08-16T00:45:00.446" v="1385" actId="478"/>
          <ac:cxnSpMkLst>
            <pc:docMk/>
            <pc:sldMk cId="3376978508" sldId="383"/>
            <ac:cxnSpMk id="13" creationId="{1EAEC664-F701-02EA-FD78-8A46D4EE4875}"/>
          </ac:cxnSpMkLst>
        </pc:cxnChg>
        <pc:cxnChg chg="add del mod">
          <ac:chgData name="Michael Kuniega" userId="999f7fd1-0dc3-4cba-81fd-6a42a8d75a98" providerId="ADAL" clId="{156F55C8-80DD-4D02-B66E-1E0C3294DA7E}" dt="2024-08-16T00:45:00.446" v="1385" actId="478"/>
          <ac:cxnSpMkLst>
            <pc:docMk/>
            <pc:sldMk cId="3376978508" sldId="383"/>
            <ac:cxnSpMk id="17" creationId="{0C873EB0-22E4-071E-B42C-D0BC273B6FE3}"/>
          </ac:cxnSpMkLst>
        </pc:cxnChg>
        <pc:cxnChg chg="add del mod">
          <ac:chgData name="Michael Kuniega" userId="999f7fd1-0dc3-4cba-81fd-6a42a8d75a98" providerId="ADAL" clId="{156F55C8-80DD-4D02-B66E-1E0C3294DA7E}" dt="2024-08-16T00:45:00.446" v="1385" actId="478"/>
          <ac:cxnSpMkLst>
            <pc:docMk/>
            <pc:sldMk cId="3376978508" sldId="383"/>
            <ac:cxnSpMk id="18" creationId="{6F571CF8-844D-5EA1-0539-8FBA5CE86075}"/>
          </ac:cxnSpMkLst>
        </pc:cxnChg>
        <pc:cxnChg chg="add del mod">
          <ac:chgData name="Michael Kuniega" userId="999f7fd1-0dc3-4cba-81fd-6a42a8d75a98" providerId="ADAL" clId="{156F55C8-80DD-4D02-B66E-1E0C3294DA7E}" dt="2024-08-16T00:45:00.446" v="1385" actId="478"/>
          <ac:cxnSpMkLst>
            <pc:docMk/>
            <pc:sldMk cId="3376978508" sldId="383"/>
            <ac:cxnSpMk id="19" creationId="{BEFB642C-6AD1-B2F8-D0EF-CA4D79F18D22}"/>
          </ac:cxnSpMkLst>
        </pc:cxnChg>
        <pc:cxnChg chg="add del mod">
          <ac:chgData name="Michael Kuniega" userId="999f7fd1-0dc3-4cba-81fd-6a42a8d75a98" providerId="ADAL" clId="{156F55C8-80DD-4D02-B66E-1E0C3294DA7E}" dt="2024-08-16T00:45:00.446" v="1385" actId="478"/>
          <ac:cxnSpMkLst>
            <pc:docMk/>
            <pc:sldMk cId="3376978508" sldId="383"/>
            <ac:cxnSpMk id="20" creationId="{233748D3-2EDE-51A9-9127-70F6EDCD7633}"/>
          </ac:cxnSpMkLst>
        </pc:cxnChg>
        <pc:cxnChg chg="add del mod">
          <ac:chgData name="Michael Kuniega" userId="999f7fd1-0dc3-4cba-81fd-6a42a8d75a98" providerId="ADAL" clId="{156F55C8-80DD-4D02-B66E-1E0C3294DA7E}" dt="2024-08-16T00:45:08.648" v="1386" actId="478"/>
          <ac:cxnSpMkLst>
            <pc:docMk/>
            <pc:sldMk cId="3376978508" sldId="383"/>
            <ac:cxnSpMk id="21" creationId="{A1787099-675A-3535-8EAA-7B2C6F6F0FF5}"/>
          </ac:cxnSpMkLst>
        </pc:cxnChg>
        <pc:cxnChg chg="add del mod">
          <ac:chgData name="Michael Kuniega" userId="999f7fd1-0dc3-4cba-81fd-6a42a8d75a98" providerId="ADAL" clId="{156F55C8-80DD-4D02-B66E-1E0C3294DA7E}" dt="2024-08-16T00:45:08.648" v="1386" actId="478"/>
          <ac:cxnSpMkLst>
            <pc:docMk/>
            <pc:sldMk cId="3376978508" sldId="383"/>
            <ac:cxnSpMk id="22" creationId="{CD9A113D-3765-1E37-0B18-D5B7509AD00D}"/>
          </ac:cxnSpMkLst>
        </pc:cxnChg>
      </pc:sldChg>
      <pc:sldChg chg="addSp modSp add mod">
        <pc:chgData name="Michael Kuniega" userId="999f7fd1-0dc3-4cba-81fd-6a42a8d75a98" providerId="ADAL" clId="{156F55C8-80DD-4D02-B66E-1E0C3294DA7E}" dt="2024-08-16T00:59:29.912" v="1566" actId="1035"/>
        <pc:sldMkLst>
          <pc:docMk/>
          <pc:sldMk cId="2493383826" sldId="384"/>
        </pc:sldMkLst>
        <pc:spChg chg="mod">
          <ac:chgData name="Michael Kuniega" userId="999f7fd1-0dc3-4cba-81fd-6a42a8d75a98" providerId="ADAL" clId="{156F55C8-80DD-4D02-B66E-1E0C3294DA7E}" dt="2024-08-16T00:56:07.062" v="1500" actId="20577"/>
          <ac:spMkLst>
            <pc:docMk/>
            <pc:sldMk cId="2493383826" sldId="384"/>
            <ac:spMk id="2" creationId="{504BF761-D5BB-41C5-9096-329053460DA8}"/>
          </ac:spMkLst>
        </pc:spChg>
        <pc:spChg chg="mod">
          <ac:chgData name="Michael Kuniega" userId="999f7fd1-0dc3-4cba-81fd-6a42a8d75a98" providerId="ADAL" clId="{156F55C8-80DD-4D02-B66E-1E0C3294DA7E}" dt="2024-08-16T00:56:49.816" v="1502" actId="1076"/>
          <ac:spMkLst>
            <pc:docMk/>
            <pc:sldMk cId="2493383826" sldId="384"/>
            <ac:spMk id="4" creationId="{03366556-E53C-B896-B1F6-7ABDE2C86EDA}"/>
          </ac:spMkLst>
        </pc:spChg>
        <pc:spChg chg="mod">
          <ac:chgData name="Michael Kuniega" userId="999f7fd1-0dc3-4cba-81fd-6a42a8d75a98" providerId="ADAL" clId="{156F55C8-80DD-4D02-B66E-1E0C3294DA7E}" dt="2024-08-16T00:58:19.466" v="1545" actId="1076"/>
          <ac:spMkLst>
            <pc:docMk/>
            <pc:sldMk cId="2493383826" sldId="384"/>
            <ac:spMk id="26" creationId="{1D0B48CE-9E77-0456-B575-8A8293526F3F}"/>
          </ac:spMkLst>
        </pc:spChg>
        <pc:spChg chg="mod">
          <ac:chgData name="Michael Kuniega" userId="999f7fd1-0dc3-4cba-81fd-6a42a8d75a98" providerId="ADAL" clId="{156F55C8-80DD-4D02-B66E-1E0C3294DA7E}" dt="2024-08-16T00:56:49.816" v="1502" actId="1076"/>
          <ac:spMkLst>
            <pc:docMk/>
            <pc:sldMk cId="2493383826" sldId="384"/>
            <ac:spMk id="27" creationId="{EEF65EA8-32C8-5FE9-61AB-7BB358528C31}"/>
          </ac:spMkLst>
        </pc:spChg>
        <pc:spChg chg="mod">
          <ac:chgData name="Michael Kuniega" userId="999f7fd1-0dc3-4cba-81fd-6a42a8d75a98" providerId="ADAL" clId="{156F55C8-80DD-4D02-B66E-1E0C3294DA7E}" dt="2024-08-16T00:56:49.816" v="1502" actId="1076"/>
          <ac:spMkLst>
            <pc:docMk/>
            <pc:sldMk cId="2493383826" sldId="384"/>
            <ac:spMk id="28" creationId="{C9A4ED66-4AD0-A496-250A-DF58219E7B69}"/>
          </ac:spMkLst>
        </pc:spChg>
        <pc:spChg chg="mod">
          <ac:chgData name="Michael Kuniega" userId="999f7fd1-0dc3-4cba-81fd-6a42a8d75a98" providerId="ADAL" clId="{156F55C8-80DD-4D02-B66E-1E0C3294DA7E}" dt="2024-08-16T00:58:25.573" v="1546" actId="1076"/>
          <ac:spMkLst>
            <pc:docMk/>
            <pc:sldMk cId="2493383826" sldId="384"/>
            <ac:spMk id="29" creationId="{2DD5276C-683E-94F8-0135-23283AB6F0C7}"/>
          </ac:spMkLst>
        </pc:spChg>
        <pc:cxnChg chg="add mod">
          <ac:chgData name="Michael Kuniega" userId="999f7fd1-0dc3-4cba-81fd-6a42a8d75a98" providerId="ADAL" clId="{156F55C8-80DD-4D02-B66E-1E0C3294DA7E}" dt="2024-08-16T00:58:36.842" v="1548" actId="1076"/>
          <ac:cxnSpMkLst>
            <pc:docMk/>
            <pc:sldMk cId="2493383826" sldId="384"/>
            <ac:cxnSpMk id="3" creationId="{6D52F5A5-E3E7-F31D-AD12-C75ACFFD4A69}"/>
          </ac:cxnSpMkLst>
        </pc:cxnChg>
        <pc:cxnChg chg="add mod">
          <ac:chgData name="Michael Kuniega" userId="999f7fd1-0dc3-4cba-81fd-6a42a8d75a98" providerId="ADAL" clId="{156F55C8-80DD-4D02-B66E-1E0C3294DA7E}" dt="2024-08-16T00:58:44.977" v="1554" actId="1037"/>
          <ac:cxnSpMkLst>
            <pc:docMk/>
            <pc:sldMk cId="2493383826" sldId="384"/>
            <ac:cxnSpMk id="5" creationId="{B547DA96-44DC-9998-D2ED-A625D3D6AAAC}"/>
          </ac:cxnSpMkLst>
        </pc:cxnChg>
        <pc:cxnChg chg="mod">
          <ac:chgData name="Michael Kuniega" userId="999f7fd1-0dc3-4cba-81fd-6a42a8d75a98" providerId="ADAL" clId="{156F55C8-80DD-4D02-B66E-1E0C3294DA7E}" dt="2024-08-16T00:59:29.912" v="1566" actId="1035"/>
          <ac:cxnSpMkLst>
            <pc:docMk/>
            <pc:sldMk cId="2493383826" sldId="384"/>
            <ac:cxnSpMk id="6" creationId="{D78B8059-179E-49B0-222F-2D938976D88A}"/>
          </ac:cxnSpMkLst>
        </pc:cxnChg>
        <pc:cxnChg chg="mod">
          <ac:chgData name="Michael Kuniega" userId="999f7fd1-0dc3-4cba-81fd-6a42a8d75a98" providerId="ADAL" clId="{156F55C8-80DD-4D02-B66E-1E0C3294DA7E}" dt="2024-08-16T00:57:36.962" v="1527" actId="1035"/>
          <ac:cxnSpMkLst>
            <pc:docMk/>
            <pc:sldMk cId="2493383826" sldId="384"/>
            <ac:cxnSpMk id="7" creationId="{16C2F17B-1185-ED0E-8E3C-782F5A58C68F}"/>
          </ac:cxnSpMkLst>
        </pc:cxnChg>
        <pc:cxnChg chg="add mod">
          <ac:chgData name="Michael Kuniega" userId="999f7fd1-0dc3-4cba-81fd-6a42a8d75a98" providerId="ADAL" clId="{156F55C8-80DD-4D02-B66E-1E0C3294DA7E}" dt="2024-08-16T00:58:52.835" v="1556" actId="1076"/>
          <ac:cxnSpMkLst>
            <pc:docMk/>
            <pc:sldMk cId="2493383826" sldId="384"/>
            <ac:cxnSpMk id="8" creationId="{6FF1DCA5-0710-61A6-7E49-07A48DA841A8}"/>
          </ac:cxnSpMkLst>
        </pc:cxnChg>
        <pc:cxnChg chg="mod">
          <ac:chgData name="Michael Kuniega" userId="999f7fd1-0dc3-4cba-81fd-6a42a8d75a98" providerId="ADAL" clId="{156F55C8-80DD-4D02-B66E-1E0C3294DA7E}" dt="2024-08-16T00:57:42.845" v="1528" actId="1037"/>
          <ac:cxnSpMkLst>
            <pc:docMk/>
            <pc:sldMk cId="2493383826" sldId="384"/>
            <ac:cxnSpMk id="9" creationId="{94513BC1-4DF6-D02F-EB79-06AE0310818E}"/>
          </ac:cxnSpMkLst>
        </pc:cxnChg>
        <pc:cxnChg chg="mod">
          <ac:chgData name="Michael Kuniega" userId="999f7fd1-0dc3-4cba-81fd-6a42a8d75a98" providerId="ADAL" clId="{156F55C8-80DD-4D02-B66E-1E0C3294DA7E}" dt="2024-08-16T00:56:49.816" v="1502" actId="1076"/>
          <ac:cxnSpMkLst>
            <pc:docMk/>
            <pc:sldMk cId="2493383826" sldId="384"/>
            <ac:cxnSpMk id="10" creationId="{2AC0452A-70A7-EF32-14CD-B42AC89C926B}"/>
          </ac:cxnSpMkLst>
        </pc:cxnChg>
        <pc:cxnChg chg="add mod">
          <ac:chgData name="Michael Kuniega" userId="999f7fd1-0dc3-4cba-81fd-6a42a8d75a98" providerId="ADAL" clId="{156F55C8-80DD-4D02-B66E-1E0C3294DA7E}" dt="2024-08-16T00:59:06.291" v="1559" actId="1035"/>
          <ac:cxnSpMkLst>
            <pc:docMk/>
            <pc:sldMk cId="2493383826" sldId="384"/>
            <ac:cxnSpMk id="11" creationId="{45532FA6-A40B-C39E-5FC5-CAB1C9FC3FE6}"/>
          </ac:cxnSpMkLst>
        </pc:cxnChg>
        <pc:cxnChg chg="mod">
          <ac:chgData name="Michael Kuniega" userId="999f7fd1-0dc3-4cba-81fd-6a42a8d75a98" providerId="ADAL" clId="{156F55C8-80DD-4D02-B66E-1E0C3294DA7E}" dt="2024-08-16T00:58:06.435" v="1542" actId="1037"/>
          <ac:cxnSpMkLst>
            <pc:docMk/>
            <pc:sldMk cId="2493383826" sldId="384"/>
            <ac:cxnSpMk id="13" creationId="{DCA63822-2766-CF1B-310F-BD972A356F31}"/>
          </ac:cxnSpMkLst>
        </pc:cxnChg>
        <pc:cxnChg chg="mod">
          <ac:chgData name="Michael Kuniega" userId="999f7fd1-0dc3-4cba-81fd-6a42a8d75a98" providerId="ADAL" clId="{156F55C8-80DD-4D02-B66E-1E0C3294DA7E}" dt="2024-08-16T00:58:09.994" v="1544" actId="1038"/>
          <ac:cxnSpMkLst>
            <pc:docMk/>
            <pc:sldMk cId="2493383826" sldId="384"/>
            <ac:cxnSpMk id="14" creationId="{E055A06C-CDF9-B283-0EFF-AF4D95706583}"/>
          </ac:cxnSpMkLst>
        </pc:cxnChg>
        <pc:cxnChg chg="mod">
          <ac:chgData name="Michael Kuniega" userId="999f7fd1-0dc3-4cba-81fd-6a42a8d75a98" providerId="ADAL" clId="{156F55C8-80DD-4D02-B66E-1E0C3294DA7E}" dt="2024-08-16T00:56:49.816" v="1502" actId="1076"/>
          <ac:cxnSpMkLst>
            <pc:docMk/>
            <pc:sldMk cId="2493383826" sldId="384"/>
            <ac:cxnSpMk id="19" creationId="{95CA9F81-5154-1CAF-7AC3-329E9E671D95}"/>
          </ac:cxnSpMkLst>
        </pc:cxnChg>
        <pc:cxnChg chg="mod">
          <ac:chgData name="Michael Kuniega" userId="999f7fd1-0dc3-4cba-81fd-6a42a8d75a98" providerId="ADAL" clId="{156F55C8-80DD-4D02-B66E-1E0C3294DA7E}" dt="2024-08-16T00:56:49.816" v="1502" actId="1076"/>
          <ac:cxnSpMkLst>
            <pc:docMk/>
            <pc:sldMk cId="2493383826" sldId="384"/>
            <ac:cxnSpMk id="20" creationId="{B8319EC5-8693-62DC-20D3-B1338698896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0F2F4-3D38-49E0-A2EB-3776CEA14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3B81-F73C-4AA2-93E1-4BC9D1664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8D83467-4B64-4B70-9CFD-2476F19646F4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05D85-221D-483E-A9C8-C5C3D1AC1F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C8524-7E7A-4E92-9DDA-BC4B2EC74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00157B9-050D-451E-A7A0-28815EF4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8:43.634"/>
    </inkml:context>
    <inkml:brush xml:id="br0">
      <inkml:brushProperty name="width" value="0.2" units="cm"/>
      <inkml:brushProperty name="height" value="0.2" units="cm"/>
      <inkml:brushProperty name="color" value="#AE0E1D"/>
    </inkml:brush>
  </inkml:definitions>
  <inkml:trace contextRef="#ctx0" brushRef="#br0">108 6 9642,'4'-6'11289,"2"18"-9840,2 20-1174,-7-28-41,13 41 751,-10-34-835,0-1 0,-1 0-1,0 1 1,-1 0-1,1 11 1,-5 230 531,-1-223-581,-1-1-1,-2 0 0,-17 54 0,11-42-71,3-16-19,7-20-6,0 1 1,1-1-1,-1 0 1,1 1-1,0-1 0,0 1 1,1-1-1,-1 6 1,1-7-3,-1 0 0,0 0 0,1 0 0,-1-1 0,0 1 0,0 0 0,-1 0 0,1-1 0,0 1 0,-1-1 0,0 1 0,1-1 0,-1 1 0,0-1 0,0 0 0,-1 0 0,-3 3 0,3-2 1,-1 0 1,1 0-1,0 0 1,1 1-1,-6 6 1,8-9-3,-1 0 1,0 0-1,0 0 0,-1-1 1,1 1-1,0 0 0,0-1 1,0 1-1,0-1 0,0 1 1,-1-1-1,1 0 0,0 1 1,0-1-1,-1 0 0,1 0 1,0 0-1,-2 0 0,-11 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11.83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 1 4193,'-13'19'5859,"9"-17"-5514,-13 15 2200,17-17-2454,0 1 0,-1 0-1,1 0 1,0 0 0,0-1-1,0 1 1,0 0 0,0 0-1,0 0 1,0 0 0,0 0-1,0-1 1,0 1 0,0 0-1,0 0 1,0 0-1,1-1 1,-1 1 0,0 0-1,1 0 1,-1 0 0,0-1-1,1 1 1,-1 0 0,1-1-1,1 2 1,3 5 791,2-1 0,-1 0 0,12 9-1,14 13 681,-25-22-1326,-1-1 0,1 1 0,0-1 1,1-1-1,9 6 0,19 11 221,-3 0-99,1-2 0,1-1-1,67 24 1,-37-16-22,-38-16-219,0-1 0,1-2-1,53 8 1,85-2 596,-27-13-635,-57-2-49,-71 2-24,0-1 0,-1-1 0,1 0 0,-1-1 0,16-5-1,27-7 21,-48 14-16,1-1-1,-1 0 1,1 0-1,7-4 0,-8 3-7,1 1 0,-1-1 0,0 1 0,1 1 0,6-2 0,-7 2 1,0 0-1,-1 0 0,1 0 0,0 0 0,-1-1 0,6-3 0,-3 2 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13.5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1 6441,'-5'2'8244,"10"8"-8090,2 1 360,0 1 0,1-1 0,0-1-1,0 1 1,1-2 0,11 11 0,66 49 1488,-75-60-1761,46 31 158,-26-18-153,33 28 0,-34-23-51,1-1 0,1-2 0,1-1 0,1-1-1,1-2 1,52 21 0,-33-19 256,88 28-232,-104-39-71,1-2 0,0-1 0,0-2 0,43 0 0,-66-5-118,0 1 0,-1 1 0,0 0 1,21 8-1,28 5 24,35 4 26,-51-9-48,72 6-1,-70-11-22,-37-3-8,-1-2 1,0 1-1,1-2 0,-1 0 1,20-2-1,-12 0 7,0 0 0,20 1 0,6-4 0,-46 5-11,0 0 0,0 0 0,0 1 0,1-1 0,-1 0 0,0 0 0,0 1-1,0-1 1,0 0 0,0 0 0,0 1 0,0-1 0,0 0 0,0 0 0,0 1 0,0-1-1,0 0 1,0 1 0,0-1 0,0 0 0,0 0 0,0 1 0,0-1 0,0 0 0,0 0-1,0 1 1,0-1 0,0 0 0,0 0 0,0 1 0,-1-1 0,1 0 0,0 0 0,0 0-1,0 1 1,-1-1 0,1 0 0,0 0 0,0 0 0,0 1 0,-1-1 0,-20 2-2947,0-2 1725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15.4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1 691 4217,'21'5'8237,"-30"5"-7559,30-34 2743,47-49-1445,-22 35-1378,-23 19 83,40-41 1,-30 25-412,3 0 0,0 3 0,2 1 1,61-38-1,-24 25-269,132-57 0,-172 86 5,1 1 0,48-11 0,-24 12-7,174-31 26,10 21-8,-231 22-9,0 0 0,26 3 0,-2 0-1,0-8-4,-32 4-3,0 1 1,-1 0-1,1 0 1,0 0 0,0 1-1,-1 0 1,1 0-1,7 1 1,-11-1 0,1 1-1,-1 0 1,1 0 0,-1 0 0,0 0 0,0 0 0,0 0 0,0 0 0,0 1 0,2 1 0,7 8 5,-9-11-51,-1 0 1,0 1-1,1-1 0,-1 0 1,0 0-1,0 0 1,1 1-1,-1-1 1,0 0-1,0 0 0,0 0 1,1 1-1,-1-1 1,0 0-1,0 0 1,0 1-1,0-1 0,1 0 1,-1 1-1,0-1 1,0 0-1,0 1 1,0-1-1,0 0 0,0 0 1,0 1-1,0-1 1,0 0-1,0 1 1,0-1-1,0 0 0,0 1 1,0-1-1,0 0 1,-1 1-1,1-1 0,0 0 1,0 0-1,0 1 1,0-1-1,0 0 1,-1 0-1,1 1 0,0-1 1,-9 2-751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16.8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0 405 4769,'20'-16'6041,"7"-7"-5147,-13 10-332,0 1 0,0 1 0,1 0 1,1 1-1,0 1 0,0 0 0,1 1 0,29-10 1,-13 6-201,0-2 1,-1-1 0,-1-2 0,50-35 0,49-26 134,-110 69-391,1 0 1,0 1-1,1 1 0,-1 1 1,1 1-1,1 1 1,-1 1-1,0 0 1,32 2-1,-31 0-89,47-9 0,-55 7-12,1 0-1,0 1 0,0 0 0,0 2 1,0 0-1,24 3 0,-25 4 6,-14-6-10,0 0 0,0 0 0,0-1 0,1 1 0,-1 0 0,0-1 0,1 1 0,-1-1 0,1 1 0,-1-1 1,2 0-1,60-1 44,-52 5 130,-10-4-165,-1 1 0,1-1 0,0 1 0,0-1 0,0 1 1,0-1-1,0 0 0,-1 1 0,1-1 0,0 0 0,0 0 0,0 0 0,0 0 0,0 0 1,1 0-1,21-5 43,9-1 2,-32 6-53,0 0 0,0 0 0,1 0 0,-1 0-1,0 1 1,0-1 0,1 0 0,-1 0-1,0 0 1,0 1 0,0-1 0,0 0 0,1 0-1,-1 1 1,0-1 0,0 0 0,0 0-1,0 1 1,0-1 0,0 0 0,0 0 0,1 1-1,-1-1 1,0 0 0,0 1 0,0-1 0,0 0-1,0 0 1,0 1 0,-1-1 0,1 0-1,0 1 1,0-1 0,0 0 0,0 0 0,0 1-1,0-1 1,-1 1 0,1-1 0,0 0-1,0 1 1,0-1 0,0 0 0,-1 1-1,1-1 1,0 0 0,0 1-1,0-1 1,0 1 0,0-1 0,0 0-1,0 1 1,0-1 0,0 0 0,0 1-1,0-1 1,0 1 0,0-1 0,0 0-1,1 1 1,-1-1 0,0 0-1,0 1 1,0-1 0,0 0 0,1 1-1,-1-1 1,0 0 0,0 1 0,1-1-1,-1 0 1,0 0 0,1 1 0,-1-1-1,0 0 1,0 0 0,1 0-1,-1 0 1,1 1 0,-1-1 0,0 0-1,1 0 1,8 3 164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22.28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282 36 6441,'10'-36'11909,"-10"36"-11869,0 1 0,0-1 1,1 0-1,-1 0 0,0 1 1,1-1-1,-1 0 0,0 1 1,0-1-1,0 0 0,1 1 1,-1-1-1,0 0 0,0 1 1,0-1-1,0 1 0,0-1 1,0 0-1,0 1 0,0-1 1,0 1-1,0-1 0,0 0 0,0 1 1,0-1-1,0 1 0,0-1 1,0 0-1,0 1 0,0-1 1,0 1-1,-1-1 0,1 0 1,0 1-1,0-1 0,-1 0 1,1 1-1,0-1 0,0 0 1,-1 0-1,1 1 0,0-1 1,-1 0-1,1 1 0,-6 3 220,1 1-1,-1-1 0,2 1 1,-1 1-1,0-1 0,1 1 1,0 0-1,-5 8 0,-51 78 1464,35-56-1458,-39 73 0,46-71-221,3 0 1,1 2 0,2-1 0,2 1 0,1 1 0,3 0 0,1 0-1,2 0 1,1 1 0,3-1 0,1 1 0,2-1 0,2 0-1,2 0 1,21 68 0,-2-30 309,66 136 0,-91-211-344,0 0 0,1-1 0,-1 0 0,1 1 0,-1-1 0,1 0 0,0 0 0,1 0 0,-1-1 0,0 1 0,1-1 0,-1 0 0,1 0-1,0 0 1,0 0 0,7 2 0,-8-3-4,18 5 42,-12-7-18,-9 1-29,0 0 1,0 0-1,0 0 1,0 0-1,1-1 0,-1 1 1,0 0-1,0 0 1,0 0-1,0-1 1,0 1-1,0 0 0,0 0 1,0 0-1,0-1 1,0 1-1,0 0 1,0 0-1,0-1 0,0 1 1,0 0-1,0 0 1,0 0-1,0-1 0,-1 1 1,1 0-1,0 0 1,0 0-1,0 0 1,0-1-1,0 1 0,0 0 1,-1 0-1,1 0 1,0 0-1,0 0 1,0-1-1,-2 0-301,1 0 0,-1-1 0,0 1 1,1 0-1,-1 0 0,0 0 0,0 0 0,0 0 0,0 1 1,0-1-1,0 1 0,0-1 0,0 1 0,-2-1 0,-17-5-3312,-18-12 458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22.96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159 35 7130,'2'-35'5723,"-18"46"-3231,4 2-2103,1 1 1,1 0-1,0 1 1,0 0-1,2 0 1,0 1-1,0 0 1,2 1 0,-6 20-1,-2 14-210,-11 94 0,20-102-3,1 1 0,2-1 0,2 1 0,11 80 1,-8-105-138,2 1 1,0-1-1,1 0 0,1 0 1,14 26-1,-14-34-23,0 1-1,0-1 0,1-1 1,1 1-1,0-1 0,0-1 1,1 0-1,0 0 0,12 7 0,-16-12 7,1 0 0,-1 0 0,1-1-1,0 0 1,0-1 0,14 4-1,-19-6-47,0 1-1,1-1 1,-1 1-1,0-1 1,1 0-1,-1 0 1,0 0-1,1 0 1,-1 0-1,0-1 1,1 1-1,-1-1 1,0 0-1,0 1 1,0-1-1,1 0 1,-1 0-1,0 0 1,0 0-1,0-1 1,-1 1-1,1-1 1,0 1-1,0-1 1,2-2-1,-4 3-48,1 0 0,-1 0 0,1 0 0,-1 0 0,1 0 1,-1 0-1,0 0 0,1 0 0,-1 0 0,0 0 0,0 0 0,0 0 0,0 0 0,0 0 0,0 0 1,0 0-1,0-2 0,-13-18-744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23.74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399 53 4409,'-6'5'340,"-7"5"2533,13-10-2819,0 0-1,-1 0 0,1 0 1,0 0-1,-5-3 1014,5 3-1014,-1-1 0,1 1 1,0 0-1,0 0 0,0-1 1,0 1-1,0 0 0,0-1 1,0 1-1,0 0 0,0 0 1,0-1-1,0 1 0,0 0 1,0-1-1,0 1 0,0 0 1,0-1-1,0 1 0,0 0 1,0 0-1,0-1 0,0 1 1,1-1-1,4-53 3106,-6 54-3128,1 0 0,0 0-1,0-1 1,0 1 0,-1 0-1,1 0 1,0 0 0,0 0-1,-1-1 1,1 1 0,0 0 0,0 0-1,-1 0 1,1 0 0,0 0-1,0 0 1,-1 0 0,1 0-1,0 0 1,0 0 0,-1 0-1,1 0 1,0 0 0,-1 0 0,1 0-1,0 0 1,0 0 0,-1 0-1,1 0 1,0 1 0,0-1-1,-1 0 1,1 0 0,0 0 0,0 0-1,0 0 1,-1 1 0,1-1-1,0 0 1,-13 8 567,-24 28 1210,20-19-634,-31 23-1,41-34-1038,0 0-1,1 0 0,-1 1 0,1 0 0,0 0 0,1 0 0,0 1 0,-5 9 0,-4 10 101,-10 33-1,14-35-124,-22 63 58,3 0 0,4 2 0,-17 118 0,33-142 8,3 1-1,3 0 1,3 1 0,3-1-1,14 88 1,-8-114-54,1-1-1,1 0 1,3-1 0,36 75-1,-34-84-90,2 0-1,1-1 1,2-1 0,0-1-1,2-1 1,35 32 0,-53-54-10,0 0 0,0-1 0,0 0 0,0 0-1,0 0 1,0 0 0,1-1 0,10 3 0,-14-4-42,-1-1-1,0 0 1,1 0 0,-1 0-1,0 0 1,1 0 0,-1 0-1,0 0 1,1 0-1,-1 0 1,0-1 0,1 1-1,-1 0 1,0-1-1,1 1 1,-1-1 0,0 0-1,1 0 1,-1 0-86,1-1-1,-1 1 1,0 0 0,0-1 0,-1 1-1,1-1 1,0 1 0,0-1 0,-1 1 0,1-1-1,-1 0 1,1 1 0,-1-1 0,0 0-1,0 1 1,0-1 0,1 0 0,-2-2 0,-2-22-854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24.65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139 46 4289,'-5'-46'4434,"19"68"-268,13 35-1023,29 88 0,-42-99-2206,-2-1-1,9 75 1,-18-86-772,-1 0 0,-1 0-1,-2 0 1,-2 0 0,0 0 0,-3-1 0,-1 0 0,-1 0 0,-1 0 0,-26 56-1,24-65-9,-2 0 0,0-1-1,-31 40 1,37-55-288,0 0 1,-1 0-1,0-1 0,0-1 0,-11 8 1,12-10-434,0 0 1,0-1 0,0 0 0,0 0-1,0-1 1,0 0 0,-1 0 0,-9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25.14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 0 7058,'89'117'5141,"-75"-95"-4071,-1 0 0,-1 0 0,15 43 1,-12-18-382,-3 1 1,-1 1 0,-3 0-1,-2 0 1,-2 0 0,-2 1-1,-3 0 1,-8 68 0,-2-46-481,-3-1 1,-3-1-1,-3 0 1,-3-1-1,-36 75 1,55-137-297,-19 38 211,21-42-354,0 0 0,0 0 0,0 0 0,0-1 0,-1 1 0,1-1 0,-1 1 1,0-1-1,1 0 0,-1 0 0,-6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25.6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171 1 7474,'4'4'558,"1"1"0,-1 0 0,0-1 0,0 2 0,-1-1 0,6 10 0,5 8 517,25 30 1206,-16-22-1134,0 0 0,-2 2 0,29 63 0,-31-45-599,-2 2-1,-3 0 0,13 92 1,-17-45 3,-1 111 1,-11-126-33,-17 127 0,11-163-221,-3 0 0,-1 0 0,-35 86 0,36-113-243,0 0 0,-1-1 1,-1-1-1,-1 0 1,-1-1-1,0 0 0,-2-1 1,0-1-1,-1-1 1,-1 0-1,-21 14 0,23-19-505,-1-1 0,-1-1-1,1 0 1,-29 9 0,18-13-2247,8-5 866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8:49.880"/>
    </inkml:context>
    <inkml:brush xml:id="br0">
      <inkml:brushProperty name="width" value="0.2" units="cm"/>
      <inkml:brushProperty name="height" value="0.2" units="cm"/>
      <inkml:brushProperty name="color" value="#AE0E1D"/>
    </inkml:brush>
  </inkml:definitions>
  <inkml:trace contextRef="#ctx0" brushRef="#br0">120 7 1744,'-7'-7'7499,"6"7"-7362,0 1-1,1-1 0,-1 0 1,0 1-1,0-1 0,0 1 1,1-1-1,-1 1 0,0-1 1,1 1-1,-1 0 0,1-1 1,-1 1-1,0 0 0,1-1 1,0 1-1,-1 0 0,1 0 1,-1 0-1,1 0 0,-12 26 1657,4-6 1010,4-17-2587,1 1-1,-1-1 1,0 0-1,0-1 1,-4 5-1,5-6-123,0 0-1,0 0 0,1 0 0,-1 1 0,1-1 0,0 1 1,0-1-1,0 1 0,0 0 0,0 0 0,0 0 0,1 0 0,-1 0 1,0 5-1,-3 17 549,-2 42 0,2-21-60,3-23-390,1-1 0,1 0-1,1 0 1,7 38 0,26 87 589,-19-90-382,-12-47-350,4 23 194,2-1 1,1 0-1,16 31 0,-18-46-119,-4-8-29,1 0-1,-1 0 1,2-1-1,-1 1 0,1-1 1,9 10-1,-5-9 89,-5-3-46,0-1 1,1 1-1,-1-2 1,1 1-1,13 7 1,27 3-20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31.11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5 354 6449,'-4'12'6658,"39"-54"-4113,-27 31-2173,1 1 1,0-1 0,0 1 0,12-9 0,3 2-79,1 2-1,0 0 1,52-22 0,87-21 308,-75 29-428,-26 7-151,0 4 0,2 2 1,0 4-1,0 2 0,1 2 0,0 4 1,0 3-1,89 9 0,160 14-11,8 0 462,-248-13-389,0 4 1,92 27 0,-128-27-73,-1 2-1,52 29 1,67 48 322,-117-67-57,-36-23-266,-1 1 0,1 0 0,-1 0 0,0 1 0,5 4 0,9 10 40,-15-18-37,19 9 5,-21-9-19,0 0-1,0 0 1,0 0 0,-1 0-1,1 0 1,0 0-1,0 0 1,0 0-1,-1 0 1,1 1-1,0-1 1,0 0-1,0 0 1,0 0-1,-1 0 1,1 0 0,0 1-1,0-1 1,0 0-1,0 0 1,0 0-1,0 1 1,0-1-1,-1 0 1,1 0-1,0 0 1,0 1-1,0-1 1,0 0-1,0 0 1,0 0 0,0 1-1,0-1 1,0 0-1,0 0 1,0 1-1,0-1 1,0 0-1,0 0 1,1 0-1,-1 1 1,0-1-1,0 0 1,0 0 0,0 0-1,0 1 1,0-1-1,0 0 1,1 0-1,-1 0 1,0 0-1,0 0 1,0 1-1,0-1 1,1 0-1,-1 0 1,0 0 0,-4 1-234,0-1 1,0 0 0,0 0 0,-1 0 0,1 0 0,0 0 0,0-1-1,0 0 1,0 0 0,0 0 0,0-1 0,0 1 0,-4-3 0,-12-9-1023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32.27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8 222 5609,'-1'-34'8275,"0"33"-8156,1 1-1,-1 0 1,0 0 0,0 0-70,1-1-1,0 1 1,0 0 0,-1 0 48,1-1-49,0 1 1,0 0 0,-1 0-1,1-1 1,0 1 0,0 0-1,0 0 1,0-1-1,0 1 1,0 0 0,-1-1-1,1 1 1,0 0 0,0 0-1,0-1 1,0 1-1,0 0 1,0-1 0,0 1-1,0 0 1,0-1 0,0 1-1,0 0 1,1-1-1,-1 1 1,0 0 0,0 0-1,0-1 1,0 1 0,0 0-1,0 0 1,1-1-1,-1 1 1,0-1 0,8-9 474,7-3-235,0 0 1,1 2-1,1 0 1,0 0 0,0 2-1,1 0 1,0 1-1,0 1 1,28-7 0,-19 8-127,1 2 0,47-1 0,20-3-19,-85 6-138,244-29 81,-212 29-79,0 1 0,0 2 0,0 2 0,46 10-1,5 7 4,64 12 4,-131-28-10,0 1 0,-1 2-1,0 0 1,-1 1-1,1 2 1,29 16 0,-17-6 8,2-1 0,0-2 1,1-2-1,46 11 0,-75-23-6,0 0-1,0 1 1,-1 0-1,14 8 1,-20-9-1,0 0 0,0 0 0,0 0 1,0 0-1,-1 0 0,1 1 1,-1 0-1,0 0 0,0 0 0,0 0 1,0 0-1,1 5 0,-2-5-121,0 0 0,0 0 1,1 0-1,-1-1 0,1 1 0,5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32.84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6913,'0'2'341,"0"0"-1,0 1 1,0-1 0,1 0-1,-1 0 1,0 0-1,1 0 1,0 0-1,-1 0 1,1 0-1,0 0 1,0 0-1,0 0 1,0 0-1,1 0 1,2 2-1,-2-2-234,1 1 0,0-1 0,-1-1 0,1 1 0,0 0 0,1-1 0,-1 0 0,0 1 0,0-1 0,5 0 0,2 2 65,-3-2-92,0 1 1,0-1 0,0 1-1,0 1 1,-1-1-1,1 1 1,-1 0 0,0 1-1,0 0 1,0 0 0,0 0-1,7 7 1,-6-3-109,-1 0 0,-1 0 1,1 1-1,-1 0 0,-1-1 1,0 2-1,0-1 0,0 0 1,-1 1-1,2 12 0,-3-14-183,-1-6 335,15 18 3148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34.4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1 399 4753,'17'-29'6917,"-14"26"-6533,36-21 1383,-29 19-1040,79-40 1686,160-56 0,-220 90-2278,47-16-85,1 2 0,1 5-1,1 2 1,119-10 0,83 2-28,186-9-14,-370 34-9,492 14 10,-492-4-4,175 15-2,-194-16-1,-1 4 0,0 3 0,119 40 0,-85-25 6,-66-19 1,80 30 0,118 55 31,-224-88-40,-12-6 3,0 1 1,0-1 0,-1 2-1,0-1 1,0 1 0,6 4-1,-10-6 15,0 0-1,0 0 0,0 0 0,-1 0 0,1 0 0,0 1 0,-1-1 0,0 1 0,0-1 0,0 1 1,0-1-1,0 1 0,0-1 0,-1 1 0,1 0 0,-1-1 0,1 1 0,-1 4 0,-1-2 1,1-1-1,1 0 0,-1 0 1,1 0-1,1 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36.17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2 436 5985,'-2'-3'3678,"14"-5"-2224,19-7-106,-8 7-377,30-5 0,-36 10-612,0-1 0,0-1 1,0 0-1,23-12 0,13-9 143,2 2 0,114-34 0,124-9 48,-110 27-296,164-18-111,-90 18-18,-147 22-2,162-5 0,112 22-91,-29 12-5,-127-3-6,371 45 19,-375-10-41,25 4 56,-186-41 452,0 4-1,-1 2 0,72 24 0,-76-19-404,86 15 0,-110-24-22,-1 1-1,43 19 1,20 6 530,-72-26-448,1 0 0,36 18 0,-49-19-145,-1 0 0,0 0 1,0 1-1,-1 0 0,0 1 0,17 18 0,-21-21-2,-3-1 140,-16-2-185,6-2-592,1-1 0,-1 0 1,0 0-1,-8-1 0,-16-6-626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37.59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16 1 4713,'-15'9'4922,"15"-8"-4859,31 13 2366,-15-8-1602,0 1 0,0 0 0,-1 2 0,0 0 0,15 11 1,-11-6-91,1-2 0,21 11 0,-13-12-538,0-1 0,0-2 0,59 11-1,90-2 354,-122-17-432,-1-2-1,1-3 0,-1-1 0,92-25 1,-136 28-111,0-1 1,0 0 0,-1-1 0,15-8-1,-18 9-3,0 0 0,1 0 0,-1 1-1,1 0 1,0 0 0,0 1 0,0 0-1,0 0 1,1 0 0,10 0 0,7 6 48,15-5-214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38.7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4121,'0'1'173,"0"0"1,0 1-1,0-1 0,0 0 1,0 1-1,1-1 0,-1 0 1,0 0-1,1 1 0,-1-1 1,1 0-1,-1 0 0,1 0 1,0 1-1,0-1 0,-1 0 1,1 0-1,0 0 0,0 0 1,0-1-1,0 1 0,0 0 1,0 0-1,0 0 0,0-1 1,2 2-1,3 0 208,-1-1 0,0 1 1,1-1-1,-1 0 0,8 0 0,-9-1-44,0 0-1,0 1 1,-1-1-1,1 1 1,0 0-1,0 0 0,-1 0 1,6 3-1,17 12 230,1-1-1,0-1 0,1-1 0,1-2 0,0-1 0,1-1 1,35 6-1,220 21 736,-250-33-970,109 6 104,246-16 1,-309 4 118,-44 2-236,56-7 0,100-21-231,-171 25-79,33-10-1,12-3 13,-4 0-2,-45 11-11,29-6 0,-15 8 2,-20 3-1,-1 0 0,0-1-1,1-1 1,18-6 0,-21 6-1,-7 2-8,-1 1 0,1-1 0,0 1 0,0-1 0,-1 0 0,1 1 0,0-1 0,-1 0 0,1 0 0,-1-1 0,1 1 0,-1 0 0,0 0 1,1-1-1,-1 1 0,0 0 0,0-1 0,0 0 0,1-1 0,-23 6-2841,-9 2-1214,13-5 2612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40.16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 17 5505,'-22'6'5232,"19"-4"-4924,3-1-235,-1 0 0,1 0 1,-1 0-1,1 0 0,0 0 1,-1 0-1,1 0 0,0 0 1,0 0-1,0 0 0,0 0 0,0 0 1,0 0-1,0 0 0,0 0 1,0 0-1,0 0 0,1 0 1,-1 0-1,0 0 0,1 0 0,-1 0 1,1 1-1,1 2 55,1-1 1,-1 0-1,0 0 1,1 0-1,0 0 0,-1 0 1,1 0-1,0-1 1,0 1-1,1-1 1,-1 0-1,5 2 0,48 21 1219,-46-21-1045,6 2 57,85 34 780,128 33 1,-159-60-235,91 6 1,-50-8-802,66 5-38,24 3 91,-157-14 107,1-2-1,-1-2 1,1-2 0,75-11 0,200-21-54,-232 26-167,-20-3-20,132-35-1,-2-1 12,-157 37-20,51-17 0,-55 14 0,77-14 0,-96 21-5,0 1 1,0-2-1,30-13 1,-32 12-8,-2 1 16,0-1 0,24-16 1,-34 20-35,0 1 1,0 0 0,1-1-1,-1 1 1,1 1 0,-1-1 0,1 1-1,6-2 1,-76 18-12433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42.1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37 6177,'-1'2'197,"0"-1"1,1 1-1,-1 0 0,1 0 0,-1 0 0,1 0 0,-1 0 0,1-1 1,0 1-1,0 0 0,0 0 0,0 0 0,0 0 0,1 0 1,-1 0-1,1 0 0,0 3 0,1-2 63,0 1 1,-1-1-1,1 0 1,1 1-1,-1-1 1,0 0-1,1-1 1,4 5-1,2 0 2,0 0 0,1 0 1,-1-1-1,1-1 0,12 5 0,17 5 397,0-3 1,67 13-1,44 13 482,-115-29-765,1-1 0,-1-1 0,1-2-1,53 0 1,44 6 192,4 4-429,29 4 104,208 37 1464,-38-29-1570,-163-18 753,-100-7-706,88-9 1,-87 2-121,150-18 476,-71 6-409,-6-7-107,-4 1-9,-66 14-7,50-4 9,-82 8-7,0-2-1,0-1 1,68-24-1,-76 21-7,161-33 16,-76 20-11,-105 19 0,32-14 1,-6 3 0,44-21 24,-74 31-26,0-1 1,17-11-1,11-6 7,-31 13 15,-9 9-28,0 1-1,-1 0 0,1 0 0,0 0 1,0 1-1,-1-1 0,1 0 0,0 0 1,0 0-1,0 0 0,0 1 0,0-1 1,0 0-1,0 1 0,0-1 0,1 1 0,-1 0 1,0-1-1,0 1 0,0 0 0,0-1 1,1 1-1,-1 0 0,1 0 0,-23 11-1058,8-10-558,-3-3 595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8:50.967"/>
    </inkml:context>
    <inkml:brush xml:id="br0">
      <inkml:brushProperty name="width" value="0.2" units="cm"/>
      <inkml:brushProperty name="height" value="0.2" units="cm"/>
      <inkml:brushProperty name="color" value="#AE0E1D"/>
    </inkml:brush>
  </inkml:definitions>
  <inkml:trace contextRef="#ctx0" brushRef="#br0">1 7 5801,'-1'-4'8382,"2"3"-8276,-1 1 1,1 0-1,0 0 0,-1-1 1,1 1-1,0 0 0,0 0 1,-1 0-1,1 0 0,0 0 1,-1 0-1,1 0 0,0 0 1,-1 0-1,1 0 1,0 1-1,0-1 0,-1 0 1,1 0-1,0 1 0,-1-1 1,2 1-1,46 64 3047,-44-62-3067,0 1 0,1-1 0,-1 0 0,0-1 0,8 4 0,-8-4-25,-1-1 1,1 1-1,-1 0 0,0 0 1,0 0-1,0 0 0,0 1 1,0-1-1,0 1 0,-1 0 1,1 0-1,2 4 0,-4-6-51,-1-1 0,1 1 0,0 0-1,-1-1 1,1 1 0,0 0 0,0-1-1,-1 1 1,1-1 0,0 1 0,0-1 0,0 0-1,0 1 1,0-1 0,-1 0 0,1 0 0,0 1-1,0-1 1,0 0 0,0 0 0,1 0-1,24-2-3,-11 0-37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8:54.231"/>
    </inkml:context>
    <inkml:brush xml:id="br0">
      <inkml:brushProperty name="width" value="0.2" units="cm"/>
      <inkml:brushProperty name="height" value="0.2" units="cm"/>
      <inkml:brushProperty name="color" value="#AE0E1D"/>
    </inkml:brush>
  </inkml:definitions>
  <inkml:trace contextRef="#ctx0" brushRef="#br0">24 0 1192,'-19'8'15406,"26"-11"-13899,-6 3-1463,-1 0 0,1 0 0,-1 1 0,1-1 0,-1 0 0,1 0 0,-1 0 0,1 0 0,-1 0 0,0 1 0,1-1 0,-1 0 0,1 0 0,-1 1 0,0-1 0,1 0 0,-1 1 0,1-1 0,-1 0 0,0 1-1,0-1 1,1 0 0,-1 1 0,0-1 0,0 1 0,1-1 0,-1 1 0,1 0 7,-1 0 1,1 0-1,-1-1 0,1 1 0,0 0 1,-1 0-1,1-1 0,0 1 0,0 0 1,-1-1-1,1 1 0,0 0 0,0-1 1,0 0-1,0 1 0,0-1 0,0 1 0,1-1 1,-1 0-10,0 0 1,1 0 0,-1 0 0,0-1-1,1 2 1,-1-1 0,0 0 0,0 0-1,1 0 1,-1 0 0,0 1 0,0-1-1,0 1 1,1-1 0,-1 1 0,0-1-1,0 1 1,0 0 0,0-1 0,0 1-1,0 0 1,0 0 0,0 0 0,-1 0-1,1 0 1,0 0 0,0 0 0,-1 0-1,1 0 1,0 0 0,-1 0 0,1 1-1,-1-1 1,0 0 0,1 0 0,-1 2-1,30 71 362,2 8-237,-21-49-131,-8-27-29,-1 1 0,1-1 0,-1 1 0,0 0 0,-1 0 0,0 0 0,0 0 0,0 0 1,-1 0-1,0 1 0,0-1 0,-1 0 0,-1 7 0,-3 9 2,2-1 0,0 1 1,1 28-1,2-29-4,-2 0 0,0 0 0,-8 37 0,4-36 2,-3 42 0,7-45-3,-1 0 0,-1 0 1,-7 24-1,-31 95 20,33-116-19,7-20-3,0 1-1,1-1 0,-1 1 0,1-1 0,0 1 0,0 0 1,1-1-1,-1 6 0,-2-11 0,-4 6 4,6-3-5,0 0 0,0 0 0,0-1 0,0 1 0,1 0 1,-1 0-1,0 0 0,1 0 0,-1 0 0,0 1 0,1-1 1,0 0-1,-1 2 0,1-2 0,0-1 0,0 1 0,0 0 0,-1-1 0,1 1 0,0-1 0,0 1 0,0-1 0,0 1 0,-1-1 0,1 1 0,0-1 0,0 1 0,-1-1 0,1 1 0,0-1 0,-1 1 0,1-1 0,-1 1 0,1-1 0,-1 1 0,-8 12 0,16-19 270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8:56.733"/>
    </inkml:context>
    <inkml:brush xml:id="br0">
      <inkml:brushProperty name="width" value="0.2" units="cm"/>
      <inkml:brushProperty name="height" value="0.2" units="cm"/>
      <inkml:brushProperty name="color" value="#AE0E1D"/>
    </inkml:brush>
  </inkml:definitions>
  <inkml:trace contextRef="#ctx0" brushRef="#br0">392 1 2385,'-2'8'10034,"-10"-4"-7667,-15 11 1086,16-6-2874,0 0 0,0 0 0,-12 14 0,-23 30 273,-28 31-225,63-71-568,1 0 0,1 0 0,0 1 1,1 0-1,-9 20 0,2-3 109,3-3-63,0 1 0,2 1 1,-11 58-1,5-22-21,13-56-74,0 1 0,1 0 1,0 0-1,1 0 0,0 0 0,1 0 0,0 0 0,1 0 0,0 0 0,0 0 0,1 0 0,1 0 1,6 18-1,-7-23-5,0-1 1,0 1 0,-1 0-1,0 0 1,0-1 0,-1 1 0,1 0-1,-1 0 1,0 0 0,-1 0-1,0-1 1,0 1 0,0 0-1,0-1 1,-4 10 0,2-7 1,3-4 10,-1 1 0,0-1 0,1 1 0,0-1 0,1 8-1,-1 16 241,0-27-240,0 0-1,0 0 1,0 0 0,0 0 0,0 0 0,1 0 0,-1 1 0,0-1 0,1 0 0,-1 0-1,1 0 1,-1 0 0,2 1 0,-2-1-12,1 0-1,0 0 0,-1 0 1,1 0-1,-1 0 0,0 0 1,1 0-1,-1 0 0,0 1 1,1-1-1,-1 0 0,0 0 1,0 2-1,0-2-5,0-1 0,0 0 0,-1 1 0,1-1 0,0 0 0,0 0 0,0 1 0,0-1 0,0 0 0,0 1 1,0-1-1,1 0 0,-1 1 0,0-1 0,0 0 0,0 1 0,0-1 0,0 0 0,0 0 0,1 1 0,-1-1 0,0 0 0,0 1 0,0-1 0,1 0 0,-1 0 0,0 0 0,0 1 0,1-1 0,-1 0 0,0 0 0,0 0 0,1 0 0,-1 1 0,0-1 0,1 0 0,-1 0 1,0 0-1,1 0 0,13-2 189,-5-1-334,-18 7-891,-25 11-6226,12-7 4325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03.7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59 453 3321,'8'3'8239,"-14"-2"-7900,-25 18 6184,18-8-6216,11-10-290,1 0 0,-1-1 0,1 2 0,-1-1 0,1 0 0,0 0 0,-1 0 0,1 1 0,0-1 0,-2 3 0,4-3 48,-1-1-1,0 1 1,1 0-1,-1-1 1,1 1-1,-1 0 1,1-1 0,-1 1-1,1 0 1,-1-1-1,1 1 1,-1-1-1,1 1 1,0-1 0,-1 0-1,1 1 1,0-1-1,0 0 1,-1 1-1,1-1 1,0 0-1,0 0 1,1 1 0,23 4 1646,-20-4-1569,2 0-23,1 0 0,-1 0-1,0-1 1,1-1-1,-1 1 1,0-1 0,0 0-1,1-1 1,-1 0-1,10-3 1,8-6 176,37-19-1,0-2 408,-29 17-601,-1-1 0,44-31 1,55-49 265,-118 85-317,77-51 49,-37 28-87,-33 22-3,28-22-1,-44 31-5,1 0-1,0 0 0,0 0 1,9-3-1,18-11 4,-29 14-6,0 1 0,-1-1 1,1 1-1,-1-1 1,1 0-1,-1 0 0,0 0 1,0 0-1,0 0 1,-1-1-1,1 1 1,-1 0-1,0-1 0,0 1 1,0-1-1,0 0 1,0 1-1,-1-6 1,1-2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05.5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 2 5929,'-17'3'7617,"25"-1"-6631,40-5 1807,-37 1-2239,0 1-1,0 1 1,0 0-1,0 0 0,0 1 1,11 2-1,-5 1-141,-1 1 0,0 0 0,1 1 0,-2 1 1,29 16-1,-35-17-306,0 0 1,-1 1-1,0 0 0,-1 0 1,1 1-1,-1 0 1,-1 0-1,0 1 1,0-1-1,9 20 1,-12-22-67,4 10-3,0 0 0,1-1 0,1-1 0,0 1-1,1-1 1,22 23 0,-24-29-29,0 1 0,-1 1 0,0-1 0,0 1 0,-1 0 0,5 12 0,2 6 16,10 34 0,-6-1-4,-13-44-14,0 0 0,1-1-1,1 0 1,0 0 0,12 20 0,-16-33-4,0 1 0,-1-1 0,1 1 0,-1 0 0,0-1 0,0 1 0,0 0 0,0 0 0,-1-1 0,0 1 0,1 0 0,-1 0 0,-1 0 0,1 0 0,-1 5 0,-1-7 321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06.59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46 5393,'-1'-7'1700,"3"-19"3777,-2 25-5380,0 1 0,0-1-1,0 1 1,0-1 0,0 0-1,1 1 1,-1-1 0,0 1-1,0-1 1,1 1 0,-1-1-1,2-1 484,-1 1-483,-1 1-1,1-1 1,-1 1 0,1 0-1,-1 0 1,1-1 0,-1 1-1,1 0 1,0 0-1,-1 0 1,1-1 0,-1 1-1,1 0 1,-1 0 0,1 0-1,0 0 1,-1 0 0,1 0-1,-1 0 1,2 1-1,16 23 2016,-14-20-2007,0-1 0,0 0 0,0-1 0,1 1 1,-1-1-1,1 0 0,0 0 0,0 0 0,0-1 0,7 2 1,8 0 275,29 0 0,8 2 330,-26 3-465,0 1 1,-1 1 0,58 29 0,22 8 216,-90-41-413,4 3 187,46 20 0,-62-24-158,0 0-1,0 0 1,-1 1 0,1-1-1,-1 2 1,-1-1-1,1 1 1,-1 0-1,5 8 1,-2 0-29,0 0 1,-2 1-1,0 0 0,6 21 0,-6-17-36,1 0 0,11 21 0,26 55 25,4 5 396,-46-96-392,1 1-1,0-1 1,0 0 0,0-1-1,0 1 1,1-1 0,0 1-1,0-2 1,9 7 0,-12-9-40,-1 1 1,1 0 0,0 0-1,-1 0 1,1 0 0,-1 0 0,0 0-1,0 0 1,0 0 0,0 0-1,0 0 1,0 1 0,0-1-1,-1 0 1,1 1 0,-1-1 0,1 1-1,-1-1 1,0 1 0,0-1-1,-1 4 1,1 1 2,-1 0-1,0 1 1,-1-1-1,0 0 1,-5 13-1,3-13-130,-10-42-5959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6T00:19:08.5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23 873 3577,'-9'-5'11501,"8"5"-11407,1 0-1,-1 0 1,0 0-1,1 1 1,-1-1 0,1 0-1,-1 0 1,1 0 0,-1 1-1,0-1 1,1 0 0,-1 1-1,1-1 1,-1 0 0,1 1-1,-1-1 1,1 1-1,0-1 1,-1 0 0,0 2-1,1-2-69,0 0 0,0 0-1,0 1 1,-1-1-1,1 0 1,0 0-1,0 1 1,0-1 0,0 0-1,0 0 1,0 1-1,-1-1 1,1 0 0,0 0-1,0 1 1,0-1-1,0 0 1,0 0-1,0 1 1,0-1 0,0 0-1,0 0 1,0 1-1,0-1 1,1 0 0,-1 0-1,0 1 1,0-1-1,0 0 1,0 0 0,0 1-1,0-1 1,1 0-1,-1 0 1,0 0-1,0 1 1,0-1 0,0 0-1,1 0 1,-1 0-1,0 0 1,0 0 0,1 1-1,-1-1 1,0 0-1,0 0 1,0 0-1,1 0 1,-1 0 0,0 0-1,1 0 1,-1 0-1,0 0 1,0 0 0,1 0-1,-1 0 1,0 0-1,0 0 1,1 0-1,-1 0 1,0 0 0,7 0 231,-1 0 0,0 0 0,1-1 0,-1 0 0,0 0 0,0 0 0,0-1 0,0 0 0,0 0 0,0 0 0,0-1 0,10-6 0,-15 8-176,0 1 0,0-1 0,1 1 0,-1 0 0,0-1 0,0 1 0,1 0 0,-1 0 0,0 0 0,1 0 0,-1 0 0,0 0-1,1 0 1,0 1 0,15-1 216,7-9-193,0-1-1,-1 0 1,29-20-1,0 2 124,16-14 585,-55 32-743,2 1 0,-1 0 0,1 1 0,0 1 0,0 0 0,1 1-1,21-5 1,-19 7-60,-1-1 0,1 0-1,-1-2 1,0 0-1,0-1 1,25-16-1,-8 2 27,60-53-1,-83 64-26,-1-1-1,19-24 1,12-16-6,12-7 18,-33 36-14,29-28 0,-45 47-3,0-1 1,0 1-1,-1-1 0,0 0 1,0 0-1,4-8 0,12-19 4,83-79 3,-95 104-8,-5 6 1,-1 0 0,1-1 0,-1 1 0,0 0-1,1-1 1,-1 1 0,0-1 0,0 0 0,2-3-1,8-25 0,-6 23 4,-4 6-4,-1 0 0,1 1-1,-1-1 1,1 0 0,-1 0 0,1 1 0,-1-1 0,0 0 0,1 0 0,-1 0-1,0 0 1,0 0 0,1 0 0,-1 1 0,0-1 0,0-1 0,-1 2-67,0-1 0,0 1 0,0 0 0,-1 0 1,1 0-1,0 0 0,0 1 0,0-1 0,0 0 0,0 0 1,0 1-1,0-1 0,0 0 0,0 1 0,0-1 0,-1 2 1,-41 21-7592,30-20 5616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6B21AC1-5EFD-48A3-839B-C74A668FD356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E16D109-2853-4FED-A8F7-512F310A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9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5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220FDC-52E8-4968-8C9C-32F4F6959B2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0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66.png"/><Relationship Id="rId21" Type="http://schemas.openxmlformats.org/officeDocument/2006/relationships/image" Target="../media/image57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70.png"/><Relationship Id="rId50" Type="http://schemas.openxmlformats.org/officeDocument/2006/relationships/customXml" Target="../ink/ink23.xml"/><Relationship Id="rId55" Type="http://schemas.openxmlformats.org/officeDocument/2006/relationships/image" Target="../media/image74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6" Type="http://schemas.openxmlformats.org/officeDocument/2006/relationships/customXml" Target="../ink/ink6.xml"/><Relationship Id="rId29" Type="http://schemas.openxmlformats.org/officeDocument/2006/relationships/image" Target="../media/image61.png"/><Relationship Id="rId11" Type="http://schemas.openxmlformats.org/officeDocument/2006/relationships/image" Target="../media/image52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65.png"/><Relationship Id="rId40" Type="http://schemas.openxmlformats.org/officeDocument/2006/relationships/customXml" Target="../ink/ink18.xml"/><Relationship Id="rId45" Type="http://schemas.openxmlformats.org/officeDocument/2006/relationships/image" Target="../media/image69.png"/><Relationship Id="rId53" Type="http://schemas.openxmlformats.org/officeDocument/2006/relationships/image" Target="../media/image73.png"/><Relationship Id="rId58" Type="http://schemas.openxmlformats.org/officeDocument/2006/relationships/customXml" Target="../ink/ink27.xml"/><Relationship Id="rId5" Type="http://schemas.openxmlformats.org/officeDocument/2006/relationships/image" Target="../media/image49.png"/><Relationship Id="rId61" Type="http://schemas.openxmlformats.org/officeDocument/2006/relationships/image" Target="../media/image77.png"/><Relationship Id="rId19" Type="http://schemas.openxmlformats.org/officeDocument/2006/relationships/image" Target="../media/image5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60.png"/><Relationship Id="rId30" Type="http://schemas.openxmlformats.org/officeDocument/2006/relationships/customXml" Target="../ink/ink13.xml"/><Relationship Id="rId35" Type="http://schemas.openxmlformats.org/officeDocument/2006/relationships/image" Target="../media/image64.png"/><Relationship Id="rId43" Type="http://schemas.openxmlformats.org/officeDocument/2006/relationships/image" Target="../media/image68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8" Type="http://schemas.openxmlformats.org/officeDocument/2006/relationships/customXml" Target="../ink/ink2.xml"/><Relationship Id="rId51" Type="http://schemas.openxmlformats.org/officeDocument/2006/relationships/image" Target="../media/image72.png"/><Relationship Id="rId3" Type="http://schemas.openxmlformats.org/officeDocument/2006/relationships/image" Target="../media/image47.png"/><Relationship Id="rId12" Type="http://schemas.openxmlformats.org/officeDocument/2006/relationships/customXml" Target="../ink/ink4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63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76.png"/><Relationship Id="rId20" Type="http://schemas.openxmlformats.org/officeDocument/2006/relationships/customXml" Target="../ink/ink8.xml"/><Relationship Id="rId41" Type="http://schemas.openxmlformats.org/officeDocument/2006/relationships/image" Target="../media/image67.png"/><Relationship Id="rId54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71.png"/><Relationship Id="rId57" Type="http://schemas.openxmlformats.org/officeDocument/2006/relationships/image" Target="../media/image75.png"/><Relationship Id="rId10" Type="http://schemas.openxmlformats.org/officeDocument/2006/relationships/customXml" Target="../ink/ink3.xml"/><Relationship Id="rId31" Type="http://schemas.openxmlformats.org/officeDocument/2006/relationships/image" Target="../media/image62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A414-A5D8-42CE-90A8-3440275E8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654" y="715822"/>
            <a:ext cx="10058400" cy="38921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6-3 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Parallelograms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D08C7-B456-40FE-A805-9F1635338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Geometry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374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value of x.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BAA280-BF1C-F4D6-5827-EFAA2B91ADF5}"/>
              </a:ext>
            </a:extLst>
          </p:cNvPr>
          <p:cNvSpPr/>
          <p:nvPr/>
        </p:nvSpPr>
        <p:spPr>
          <a:xfrm>
            <a:off x="752705" y="3092829"/>
            <a:ext cx="5863583" cy="2806213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EE3C99-1B6B-AA93-09F1-83BA740B28E6}"/>
              </a:ext>
            </a:extLst>
          </p:cNvPr>
          <p:cNvCxnSpPr>
            <a:cxnSpLocks/>
          </p:cNvCxnSpPr>
          <p:nvPr/>
        </p:nvCxnSpPr>
        <p:spPr>
          <a:xfrm flipH="1">
            <a:off x="790423" y="5524217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FA8A0D-0914-2CA7-AB53-6C6437BE3A4A}"/>
                  </a:ext>
                </a:extLst>
              </p:cNvPr>
              <p:cNvSpPr txBox="1"/>
              <p:nvPr/>
            </p:nvSpPr>
            <p:spPr>
              <a:xfrm>
                <a:off x="137149" y="2507428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FA8A0D-0914-2CA7-AB53-6C6437BE3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9" y="2507428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3F14A1-EAF6-4478-40AE-1BB1E9238355}"/>
              </a:ext>
            </a:extLst>
          </p:cNvPr>
          <p:cNvCxnSpPr>
            <a:cxnSpLocks/>
          </p:cNvCxnSpPr>
          <p:nvPr/>
        </p:nvCxnSpPr>
        <p:spPr>
          <a:xfrm>
            <a:off x="6087228" y="3130970"/>
            <a:ext cx="0" cy="4445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1F2BB4-799A-7D65-DDD2-4614B433AE3B}"/>
                  </a:ext>
                </a:extLst>
              </p:cNvPr>
              <p:cNvSpPr txBox="1"/>
              <p:nvPr/>
            </p:nvSpPr>
            <p:spPr>
              <a:xfrm>
                <a:off x="6616288" y="2507428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1F2BB4-799A-7D65-DDD2-4614B433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288" y="2507428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ADD82-2160-12C5-1CCB-219750A679C4}"/>
                  </a:ext>
                </a:extLst>
              </p:cNvPr>
              <p:cNvSpPr txBox="1"/>
              <p:nvPr/>
            </p:nvSpPr>
            <p:spPr>
              <a:xfrm>
                <a:off x="6682011" y="5322099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ADD82-2160-12C5-1CCB-219750A67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11" y="5322099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E1CA19-2C8B-7716-65F5-DE1A3666310E}"/>
                  </a:ext>
                </a:extLst>
              </p:cNvPr>
              <p:cNvSpPr txBox="1"/>
              <p:nvPr/>
            </p:nvSpPr>
            <p:spPr>
              <a:xfrm>
                <a:off x="76235" y="532209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E1CA19-2C8B-7716-65F5-DE1A3666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5" y="532209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4E5B05-1718-13C3-EB5E-6C7FB4057DAC}"/>
              </a:ext>
            </a:extLst>
          </p:cNvPr>
          <p:cNvCxnSpPr>
            <a:cxnSpLocks/>
          </p:cNvCxnSpPr>
          <p:nvPr/>
        </p:nvCxnSpPr>
        <p:spPr>
          <a:xfrm>
            <a:off x="1176610" y="5486867"/>
            <a:ext cx="0" cy="3718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45E114-169D-1669-72BD-8AD7257EDC67}"/>
              </a:ext>
            </a:extLst>
          </p:cNvPr>
          <p:cNvCxnSpPr>
            <a:cxnSpLocks/>
          </p:cNvCxnSpPr>
          <p:nvPr/>
        </p:nvCxnSpPr>
        <p:spPr>
          <a:xfrm flipH="1">
            <a:off x="6108054" y="3529860"/>
            <a:ext cx="47330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72E8C-671E-D4E7-1EDF-9D0EEA15F891}"/>
              </a:ext>
            </a:extLst>
          </p:cNvPr>
          <p:cNvCxnSpPr>
            <a:cxnSpLocks/>
          </p:cNvCxnSpPr>
          <p:nvPr/>
        </p:nvCxnSpPr>
        <p:spPr>
          <a:xfrm flipH="1">
            <a:off x="789790" y="3461516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5597CF-9F32-65D2-581F-BC7A4B49CADF}"/>
              </a:ext>
            </a:extLst>
          </p:cNvPr>
          <p:cNvCxnSpPr>
            <a:cxnSpLocks/>
          </p:cNvCxnSpPr>
          <p:nvPr/>
        </p:nvCxnSpPr>
        <p:spPr>
          <a:xfrm>
            <a:off x="1150862" y="3130970"/>
            <a:ext cx="0" cy="36771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EA80DE-789E-75A7-5BBF-ED5094353214}"/>
              </a:ext>
            </a:extLst>
          </p:cNvPr>
          <p:cNvCxnSpPr>
            <a:cxnSpLocks/>
          </p:cNvCxnSpPr>
          <p:nvPr/>
        </p:nvCxnSpPr>
        <p:spPr>
          <a:xfrm flipH="1">
            <a:off x="6182612" y="5454068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A23782-B1D6-7D55-B0B2-7D7CB2CAB893}"/>
              </a:ext>
            </a:extLst>
          </p:cNvPr>
          <p:cNvCxnSpPr>
            <a:cxnSpLocks/>
          </p:cNvCxnSpPr>
          <p:nvPr/>
        </p:nvCxnSpPr>
        <p:spPr>
          <a:xfrm>
            <a:off x="6185046" y="5416434"/>
            <a:ext cx="0" cy="4444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A92AAA-5CB2-BE8C-DB3B-FF450BF6FCE7}"/>
              </a:ext>
            </a:extLst>
          </p:cNvPr>
          <p:cNvCxnSpPr/>
          <p:nvPr/>
        </p:nvCxnSpPr>
        <p:spPr>
          <a:xfrm>
            <a:off x="752702" y="3130970"/>
            <a:ext cx="5863586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2E57EE-14B2-26A5-8886-9B65BD51747F}"/>
              </a:ext>
            </a:extLst>
          </p:cNvPr>
          <p:cNvCxnSpPr>
            <a:cxnSpLocks/>
          </p:cNvCxnSpPr>
          <p:nvPr/>
        </p:nvCxnSpPr>
        <p:spPr>
          <a:xfrm flipV="1">
            <a:off x="752701" y="3130970"/>
            <a:ext cx="5828662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B39FF0-FB5A-DC2D-5667-7FF7831858CF}"/>
                  </a:ext>
                </a:extLst>
              </p:cNvPr>
              <p:cNvSpPr txBox="1"/>
              <p:nvPr/>
            </p:nvSpPr>
            <p:spPr>
              <a:xfrm>
                <a:off x="105274" y="1324146"/>
                <a:ext cx="30503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B39FF0-FB5A-DC2D-5667-7FF783185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4" y="1324146"/>
                <a:ext cx="305030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26FF1B-C7B7-E65A-AC17-0B7E38D0078A}"/>
                  </a:ext>
                </a:extLst>
              </p:cNvPr>
              <p:cNvSpPr txBox="1"/>
              <p:nvPr/>
            </p:nvSpPr>
            <p:spPr>
              <a:xfrm>
                <a:off x="76235" y="1887094"/>
                <a:ext cx="32586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26FF1B-C7B7-E65A-AC17-0B7E38D0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5" y="1887094"/>
                <a:ext cx="325863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37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66556-E53C-B896-B1F6-7ABDE2C86EDA}"/>
              </a:ext>
            </a:extLst>
          </p:cNvPr>
          <p:cNvSpPr/>
          <p:nvPr/>
        </p:nvSpPr>
        <p:spPr>
          <a:xfrm>
            <a:off x="3164208" y="2025893"/>
            <a:ext cx="5863583" cy="2806213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of Angles in a Rectangle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2548652" y="1440492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52" y="1440492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9027791" y="1440492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791" y="1440492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9093514" y="4255163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4" y="4255163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2487738" y="4255163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738" y="4255163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7F22EC-57C8-4B92-F324-E29AE30E1DC1}"/>
              </a:ext>
            </a:extLst>
          </p:cNvPr>
          <p:cNvCxnSpPr/>
          <p:nvPr/>
        </p:nvCxnSpPr>
        <p:spPr>
          <a:xfrm>
            <a:off x="3164205" y="2064034"/>
            <a:ext cx="5863586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70C8E5-FC05-BCB5-25A2-816CDBA152D6}"/>
              </a:ext>
            </a:extLst>
          </p:cNvPr>
          <p:cNvCxnSpPr>
            <a:cxnSpLocks/>
          </p:cNvCxnSpPr>
          <p:nvPr/>
        </p:nvCxnSpPr>
        <p:spPr>
          <a:xfrm flipV="1">
            <a:off x="3164204" y="2064034"/>
            <a:ext cx="5828662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3ABEF2-F8C8-0484-6B5C-520DAAC0650E}"/>
                  </a:ext>
                </a:extLst>
              </p14:cNvPr>
              <p14:cNvContentPartPr/>
              <p14:nvPr/>
            </p14:nvContentPartPr>
            <p14:xfrm>
              <a:off x="3993127" y="2100438"/>
              <a:ext cx="57600" cy="28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3ABEF2-F8C8-0484-6B5C-520DAAC065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487" y="2064438"/>
                <a:ext cx="12924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1FA66-1744-68E9-8ADC-686635EC3999}"/>
              </a:ext>
            </a:extLst>
          </p:cNvPr>
          <p:cNvGrpSpPr/>
          <p:nvPr/>
        </p:nvGrpSpPr>
        <p:grpSpPr>
          <a:xfrm>
            <a:off x="7933327" y="2075958"/>
            <a:ext cx="129960" cy="363600"/>
            <a:chOff x="7933327" y="2075958"/>
            <a:chExt cx="1299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3BD1E5-D8B6-B061-076B-A5043CE5ED2B}"/>
                    </a:ext>
                  </a:extLst>
                </p14:cNvPr>
                <p14:cNvContentPartPr/>
                <p14:nvPr/>
              </p14:nvContentPartPr>
              <p14:xfrm>
                <a:off x="7933327" y="2075958"/>
                <a:ext cx="96840" cy="33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3BD1E5-D8B6-B061-076B-A5043CE5ED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97327" y="2039958"/>
                  <a:ext cx="1684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7D6A0E-9F1D-83C6-A35E-362A338C9D06}"/>
                    </a:ext>
                  </a:extLst>
                </p14:cNvPr>
                <p14:cNvContentPartPr/>
                <p14:nvPr/>
              </p14:nvContentPartPr>
              <p14:xfrm>
                <a:off x="7990927" y="2391678"/>
                <a:ext cx="723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7D6A0E-9F1D-83C6-A35E-362A338C9D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54927" y="2356038"/>
                  <a:ext cx="1440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2D0383-D1E4-13E3-404D-38A73A0AB4B5}"/>
                  </a:ext>
                </a:extLst>
              </p14:cNvPr>
              <p14:cNvContentPartPr/>
              <p14:nvPr/>
            </p14:nvContentPartPr>
            <p14:xfrm>
              <a:off x="4143247" y="4421358"/>
              <a:ext cx="58680" cy="367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2D0383-D1E4-13E3-404D-38A73A0AB4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07607" y="4385358"/>
                <a:ext cx="1303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3710E12-32B5-ACB6-475C-295FA8245DC1}"/>
                  </a:ext>
                </a:extLst>
              </p14:cNvPr>
              <p14:cNvContentPartPr/>
              <p14:nvPr/>
            </p14:nvContentPartPr>
            <p14:xfrm>
              <a:off x="7940167" y="4436118"/>
              <a:ext cx="141120" cy="358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3710E12-32B5-ACB6-475C-295FA8245D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04167" y="4400478"/>
                <a:ext cx="2127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AD18829-DDA1-9E82-0D1E-F16E0ACC6EC1}"/>
                  </a:ext>
                </a:extLst>
              </p14:cNvPr>
              <p14:cNvContentPartPr/>
              <p14:nvPr/>
            </p14:nvContentPartPr>
            <p14:xfrm>
              <a:off x="3224527" y="2342358"/>
              <a:ext cx="317160" cy="18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AD18829-DDA1-9E82-0D1E-F16E0ACC6EC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8527" y="2306358"/>
                <a:ext cx="38880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9FEFD70-6246-1013-048E-6A3E38194CA6}"/>
              </a:ext>
            </a:extLst>
          </p:cNvPr>
          <p:cNvGrpSpPr/>
          <p:nvPr/>
        </p:nvGrpSpPr>
        <p:grpSpPr>
          <a:xfrm>
            <a:off x="3215887" y="4244958"/>
            <a:ext cx="397440" cy="409680"/>
            <a:chOff x="3215887" y="4244958"/>
            <a:chExt cx="3974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9C21F6-DDCA-4B63-3A56-3F91AB045ED9}"/>
                    </a:ext>
                  </a:extLst>
                </p14:cNvPr>
                <p14:cNvContentPartPr/>
                <p14:nvPr/>
              </p14:nvContentPartPr>
              <p14:xfrm>
                <a:off x="3215887" y="4400838"/>
                <a:ext cx="21852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9C21F6-DDCA-4B63-3A56-3F91AB045E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0247" y="4365198"/>
                  <a:ext cx="290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653BF1-051D-6473-5E5F-1057F5E5BD66}"/>
                    </a:ext>
                  </a:extLst>
                </p14:cNvPr>
                <p14:cNvContentPartPr/>
                <p14:nvPr/>
              </p14:nvContentPartPr>
              <p14:xfrm>
                <a:off x="3273127" y="4244958"/>
                <a:ext cx="340200" cy="29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653BF1-051D-6473-5E5F-1057F5E5BD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7127" y="4208958"/>
                  <a:ext cx="411840" cy="37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DD3825-3453-C8FF-51E3-0F39704D3A0E}"/>
                  </a:ext>
                </a:extLst>
              </p14:cNvPr>
              <p14:cNvContentPartPr/>
              <p14:nvPr/>
            </p14:nvContentPartPr>
            <p14:xfrm>
              <a:off x="3246487" y="2407158"/>
              <a:ext cx="431640" cy="318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DD3825-3453-C8FF-51E3-0F39704D3A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10487" y="2371158"/>
                <a:ext cx="503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45E03BA-799F-A19B-2232-08B34EFF49C4}"/>
              </a:ext>
            </a:extLst>
          </p:cNvPr>
          <p:cNvGrpSpPr/>
          <p:nvPr/>
        </p:nvGrpSpPr>
        <p:grpSpPr>
          <a:xfrm>
            <a:off x="8313127" y="2327238"/>
            <a:ext cx="640440" cy="358200"/>
            <a:chOff x="8313127" y="2327238"/>
            <a:chExt cx="6404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C2E116-43A9-EDA1-3454-217948262A6D}"/>
                    </a:ext>
                  </a:extLst>
                </p14:cNvPr>
                <p14:cNvContentPartPr/>
                <p14:nvPr/>
              </p14:nvContentPartPr>
              <p14:xfrm>
                <a:off x="8509687" y="2327238"/>
                <a:ext cx="443880" cy="12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C2E116-43A9-EDA1-3454-217948262A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74047" y="2291598"/>
                  <a:ext cx="515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8FFA39-0AB6-5F0D-D68A-F5C91836AC13}"/>
                    </a:ext>
                  </a:extLst>
                </p14:cNvPr>
                <p14:cNvContentPartPr/>
                <p14:nvPr/>
              </p14:nvContentPartPr>
              <p14:xfrm>
                <a:off x="8313127" y="2440998"/>
                <a:ext cx="625680" cy="244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8FFA39-0AB6-5F0D-D68A-F5C91836A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77487" y="2405358"/>
                  <a:ext cx="69732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8FB94B-C8F7-602B-564A-C106D1BC5BD1}"/>
              </a:ext>
            </a:extLst>
          </p:cNvPr>
          <p:cNvGrpSpPr/>
          <p:nvPr/>
        </p:nvGrpSpPr>
        <p:grpSpPr>
          <a:xfrm>
            <a:off x="8345527" y="4210398"/>
            <a:ext cx="627840" cy="343440"/>
            <a:chOff x="8345527" y="4210398"/>
            <a:chExt cx="62784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07444E-7DA5-E604-4A6A-45688DF11DB0}"/>
                    </a:ext>
                  </a:extLst>
                </p14:cNvPr>
                <p14:cNvContentPartPr/>
                <p14:nvPr/>
              </p14:nvContentPartPr>
              <p14:xfrm>
                <a:off x="8345527" y="4210398"/>
                <a:ext cx="601200" cy="254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07444E-7DA5-E604-4A6A-45688DF11D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09887" y="4174758"/>
                  <a:ext cx="672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8DABFF-D912-B75B-09B9-6398692AB4B4}"/>
                    </a:ext>
                  </a:extLst>
                </p14:cNvPr>
                <p14:cNvContentPartPr/>
                <p14:nvPr/>
              </p14:nvContentPartPr>
              <p14:xfrm>
                <a:off x="8532367" y="4408038"/>
                <a:ext cx="441000" cy="145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8DABFF-D912-B75B-09B9-6398692AB4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96367" y="4372398"/>
                  <a:ext cx="5126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53263A-4D78-F208-7864-5367F15DF348}"/>
              </a:ext>
            </a:extLst>
          </p:cNvPr>
          <p:cNvGrpSpPr/>
          <p:nvPr/>
        </p:nvGrpSpPr>
        <p:grpSpPr>
          <a:xfrm>
            <a:off x="5182927" y="3145878"/>
            <a:ext cx="473400" cy="642600"/>
            <a:chOff x="5182927" y="3145878"/>
            <a:chExt cx="4734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B466AB-5EEF-F876-F281-D0A541599DB2}"/>
                    </a:ext>
                  </a:extLst>
                </p14:cNvPr>
                <p14:cNvContentPartPr/>
                <p14:nvPr/>
              </p14:nvContentPartPr>
              <p14:xfrm>
                <a:off x="5379487" y="3220758"/>
                <a:ext cx="106560" cy="49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B466AB-5EEF-F876-F281-D0A541599D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3487" y="3184758"/>
                  <a:ext cx="1782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D99013-3741-B197-A38D-1AF1920634AC}"/>
                    </a:ext>
                  </a:extLst>
                </p14:cNvPr>
                <p14:cNvContentPartPr/>
                <p14:nvPr/>
              </p14:nvContentPartPr>
              <p14:xfrm>
                <a:off x="5555527" y="3287718"/>
                <a:ext cx="100800" cy="343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D99013-3741-B197-A38D-1AF1920634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19527" y="3251718"/>
                  <a:ext cx="172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E797BD-690E-65B6-0A5E-94DF3E14F49F}"/>
                    </a:ext>
                  </a:extLst>
                </p14:cNvPr>
                <p14:cNvContentPartPr/>
                <p14:nvPr/>
              </p14:nvContentPartPr>
              <p14:xfrm>
                <a:off x="5182927" y="3145878"/>
                <a:ext cx="143640" cy="64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E797BD-690E-65B6-0A5E-94DF3E14F49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47287" y="3110238"/>
                  <a:ext cx="215280" cy="71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6DC907-1D3C-9BD8-0ADF-E54EA0ECFCBE}"/>
              </a:ext>
            </a:extLst>
          </p:cNvPr>
          <p:cNvGrpSpPr/>
          <p:nvPr/>
        </p:nvGrpSpPr>
        <p:grpSpPr>
          <a:xfrm>
            <a:off x="6517807" y="3143718"/>
            <a:ext cx="539640" cy="650520"/>
            <a:chOff x="6517807" y="3143718"/>
            <a:chExt cx="53964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B5C822-55EF-3409-65CC-C7C627C08025}"/>
                    </a:ext>
                  </a:extLst>
                </p14:cNvPr>
                <p14:cNvContentPartPr/>
                <p14:nvPr/>
              </p14:nvContentPartPr>
              <p14:xfrm>
                <a:off x="6517807" y="3250638"/>
                <a:ext cx="102240" cy="38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B5C822-55EF-3409-65CC-C7C627C080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81807" y="3214638"/>
                  <a:ext cx="1738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6BA154-F319-37D8-4155-411FCD0B9527}"/>
                    </a:ext>
                  </a:extLst>
                </p14:cNvPr>
                <p14:cNvContentPartPr/>
                <p14:nvPr/>
              </p14:nvContentPartPr>
              <p14:xfrm>
                <a:off x="6747847" y="3208878"/>
                <a:ext cx="78120" cy="48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6BA154-F319-37D8-4155-411FCD0B95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11847" y="3172878"/>
                  <a:ext cx="1497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75AA65-CD43-A9A3-37B3-9E2D75BC5634}"/>
                    </a:ext>
                  </a:extLst>
                </p14:cNvPr>
                <p14:cNvContentPartPr/>
                <p14:nvPr/>
              </p14:nvContentPartPr>
              <p14:xfrm>
                <a:off x="6887887" y="3143718"/>
                <a:ext cx="169560" cy="650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75AA65-CD43-A9A3-37B3-9E2D75BC56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51887" y="3108078"/>
                  <a:ext cx="241200" cy="72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2B9093D-11DA-FA61-B986-C55F733DDEB6}"/>
              </a:ext>
            </a:extLst>
          </p:cNvPr>
          <p:cNvGrpSpPr/>
          <p:nvPr/>
        </p:nvGrpSpPr>
        <p:grpSpPr>
          <a:xfrm>
            <a:off x="5167447" y="2808918"/>
            <a:ext cx="1792800" cy="474480"/>
            <a:chOff x="5167447" y="2808918"/>
            <a:chExt cx="17928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6469AF-3CE4-C7B9-61F1-848AD0CA285C}"/>
                    </a:ext>
                  </a:extLst>
                </p14:cNvPr>
                <p14:cNvContentPartPr/>
                <p14:nvPr/>
              </p14:nvContentPartPr>
              <p14:xfrm>
                <a:off x="5558047" y="3009438"/>
                <a:ext cx="919440" cy="131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6469AF-3CE4-C7B9-61F1-848AD0CA28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22407" y="2973798"/>
                  <a:ext cx="991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E057AB-58AE-7829-BD82-CB7194473B7F}"/>
                    </a:ext>
                  </a:extLst>
                </p14:cNvPr>
                <p14:cNvContentPartPr/>
                <p14:nvPr/>
              </p14:nvContentPartPr>
              <p14:xfrm>
                <a:off x="5733367" y="3159918"/>
                <a:ext cx="642240" cy="12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E057AB-58AE-7829-BD82-CB7194473B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97367" y="3123918"/>
                  <a:ext cx="713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BB44309-B139-471D-D864-21B12ED74743}"/>
                    </a:ext>
                  </a:extLst>
                </p14:cNvPr>
                <p14:cNvContentPartPr/>
                <p14:nvPr/>
              </p14:nvContentPartPr>
              <p14:xfrm>
                <a:off x="6426007" y="3092238"/>
                <a:ext cx="81000" cy="8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BB44309-B139-471D-D864-21B12ED747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90367" y="3056238"/>
                  <a:ext cx="152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4465926-4757-BA2C-9524-40DDB8518FB8}"/>
                    </a:ext>
                  </a:extLst>
                </p14:cNvPr>
                <p14:cNvContentPartPr/>
                <p14:nvPr/>
              </p14:nvContentPartPr>
              <p14:xfrm>
                <a:off x="5347807" y="2912958"/>
                <a:ext cx="1366200" cy="155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4465926-4757-BA2C-9524-40DDB8518F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12167" y="2877318"/>
                  <a:ext cx="1437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025854-FAFA-7859-1E27-76966D6E0A7D}"/>
                    </a:ext>
                  </a:extLst>
                </p14:cNvPr>
                <p14:cNvContentPartPr/>
                <p14:nvPr/>
              </p14:nvContentPartPr>
              <p14:xfrm>
                <a:off x="5167447" y="2808918"/>
                <a:ext cx="1792800" cy="174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025854-FAFA-7859-1E27-76966D6E0A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31447" y="2772918"/>
                  <a:ext cx="18644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A7B1FD-32D0-31CF-45C4-7440E64609B0}"/>
              </a:ext>
            </a:extLst>
          </p:cNvPr>
          <p:cNvGrpSpPr/>
          <p:nvPr/>
        </p:nvGrpSpPr>
        <p:grpSpPr>
          <a:xfrm>
            <a:off x="5340247" y="3595518"/>
            <a:ext cx="1473840" cy="423000"/>
            <a:chOff x="5340247" y="3595518"/>
            <a:chExt cx="147384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D5F3EA-0953-4E21-0DE0-AC65E2E60584}"/>
                    </a:ext>
                  </a:extLst>
                </p14:cNvPr>
                <p14:cNvContentPartPr/>
                <p14:nvPr/>
              </p14:nvContentPartPr>
              <p14:xfrm>
                <a:off x="5892127" y="3595518"/>
                <a:ext cx="412560" cy="70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D5F3EA-0953-4E21-0DE0-AC65E2E605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6487" y="3559878"/>
                  <a:ext cx="484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796075-1F7B-BD9C-1619-C44CC6B872C7}"/>
                    </a:ext>
                  </a:extLst>
                </p14:cNvPr>
                <p14:cNvContentPartPr/>
                <p14:nvPr/>
              </p14:nvContentPartPr>
              <p14:xfrm>
                <a:off x="5706367" y="3696678"/>
                <a:ext cx="732960" cy="71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796075-1F7B-BD9C-1619-C44CC6B872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70727" y="3661038"/>
                  <a:ext cx="804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A91D08-FAD4-93D8-30A9-23B4CE60ECF1}"/>
                    </a:ext>
                  </a:extLst>
                </p14:cNvPr>
                <p14:cNvContentPartPr/>
                <p14:nvPr/>
              </p14:nvContentPartPr>
              <p14:xfrm>
                <a:off x="5577847" y="3758238"/>
                <a:ext cx="1031040" cy="11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A91D08-FAD4-93D8-30A9-23B4CE60EC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42207" y="3722238"/>
                  <a:ext cx="1102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24F5F4-15C9-8B49-F245-E0F30CFC46E0}"/>
                    </a:ext>
                  </a:extLst>
                </p14:cNvPr>
                <p14:cNvContentPartPr/>
                <p14:nvPr/>
              </p14:nvContentPartPr>
              <p14:xfrm>
                <a:off x="5340247" y="3870198"/>
                <a:ext cx="1473840" cy="148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24F5F4-15C9-8B49-F245-E0F30CFC46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04247" y="3834198"/>
                  <a:ext cx="1545480" cy="21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011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66556-E53C-B896-B1F6-7ABDE2C86EDA}"/>
              </a:ext>
            </a:extLst>
          </p:cNvPr>
          <p:cNvSpPr/>
          <p:nvPr/>
        </p:nvSpPr>
        <p:spPr>
          <a:xfrm>
            <a:off x="676470" y="2223117"/>
            <a:ext cx="5863583" cy="2806213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60914" y="1637716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" y="1637716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6540053" y="1637716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53" y="1637716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6605776" y="4452387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76" y="4452387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0" y="4452387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2387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7F22EC-57C8-4B92-F324-E29AE30E1DC1}"/>
              </a:ext>
            </a:extLst>
          </p:cNvPr>
          <p:cNvCxnSpPr/>
          <p:nvPr/>
        </p:nvCxnSpPr>
        <p:spPr>
          <a:xfrm>
            <a:off x="676467" y="2261258"/>
            <a:ext cx="5863586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70C8E5-FC05-BCB5-25A2-816CDBA152D6}"/>
              </a:ext>
            </a:extLst>
          </p:cNvPr>
          <p:cNvCxnSpPr>
            <a:cxnSpLocks/>
          </p:cNvCxnSpPr>
          <p:nvPr/>
        </p:nvCxnSpPr>
        <p:spPr>
          <a:xfrm flipV="1">
            <a:off x="676466" y="2261258"/>
            <a:ext cx="5828662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FEA765-7F00-34E9-FF23-4DD742182E9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5</a:t>
                </a:r>
                <a:r>
                  <a:rPr lang="en-US" sz="4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Given that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Rectangle, find the Measures of the Missing Angles.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FEA765-7F00-34E9-FF23-4DD742182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938992"/>
              </a:xfrm>
              <a:prstGeom prst="rect">
                <a:avLst/>
              </a:prstGeom>
              <a:blipFill>
                <a:blip r:embed="rId6"/>
                <a:stretch>
                  <a:fillRect l="-2350" t="-7233" r="-235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9E8E8-5EA1-D625-14DC-4593AED33D04}"/>
                  </a:ext>
                </a:extLst>
              </p:cNvPr>
              <p:cNvSpPr txBox="1"/>
              <p:nvPr/>
            </p:nvSpPr>
            <p:spPr>
              <a:xfrm>
                <a:off x="711392" y="2468713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9E8E8-5EA1-D625-14DC-4593AED33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92" y="2468713"/>
                <a:ext cx="37991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BB692-7172-2D6C-2486-30B08470F3B2}"/>
                  </a:ext>
                </a:extLst>
              </p:cNvPr>
              <p:cNvSpPr txBox="1"/>
              <p:nvPr/>
            </p:nvSpPr>
            <p:spPr>
              <a:xfrm>
                <a:off x="6104717" y="4313887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BB692-7172-2D6C-2486-30B08470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17" y="4313887"/>
                <a:ext cx="3799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14466A-195B-F149-2E78-590DB804C05F}"/>
                  </a:ext>
                </a:extLst>
              </p:cNvPr>
              <p:cNvSpPr txBox="1"/>
              <p:nvPr/>
            </p:nvSpPr>
            <p:spPr>
              <a:xfrm>
                <a:off x="3400841" y="302271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14466A-195B-F149-2E78-590DB804C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841" y="3022711"/>
                <a:ext cx="3799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CB45CF-9FD6-B92D-9E80-4E0F9C81933B}"/>
                  </a:ext>
                </a:extLst>
              </p:cNvPr>
              <p:cNvSpPr txBox="1"/>
              <p:nvPr/>
            </p:nvSpPr>
            <p:spPr>
              <a:xfrm>
                <a:off x="1572004" y="4513473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CB45CF-9FD6-B92D-9E80-4E0F9C819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04" y="4513473"/>
                <a:ext cx="37991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7A158E-5115-1B23-DB3F-7FDA3D007B32}"/>
                  </a:ext>
                </a:extLst>
              </p:cNvPr>
              <p:cNvSpPr txBox="1"/>
              <p:nvPr/>
            </p:nvSpPr>
            <p:spPr>
              <a:xfrm>
                <a:off x="2329233" y="3368295"/>
                <a:ext cx="8287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7A158E-5115-1B23-DB3F-7FDA3D00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33" y="3368295"/>
                <a:ext cx="82875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arallelogram 13">
            <a:extLst>
              <a:ext uri="{FF2B5EF4-FFF2-40B4-BE49-F238E27FC236}">
                <a16:creationId xmlns:a16="http://schemas.microsoft.com/office/drawing/2014/main" id="{0CFA5C24-86F0-EA34-D476-96D5FF2FAF0C}"/>
              </a:ext>
            </a:extLst>
          </p:cNvPr>
          <p:cNvSpPr/>
          <p:nvPr/>
        </p:nvSpPr>
        <p:spPr>
          <a:xfrm>
            <a:off x="2286002" y="831255"/>
            <a:ext cx="806824" cy="423804"/>
          </a:xfrm>
          <a:prstGeom prst="parallelogram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7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66556-E53C-B896-B1F6-7ABDE2C86EDA}"/>
              </a:ext>
            </a:extLst>
          </p:cNvPr>
          <p:cNvSpPr/>
          <p:nvPr/>
        </p:nvSpPr>
        <p:spPr>
          <a:xfrm>
            <a:off x="4503506" y="3035515"/>
            <a:ext cx="2931794" cy="2806213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513BC1-4DF6-D02F-EB79-06AE0310818E}"/>
              </a:ext>
            </a:extLst>
          </p:cNvPr>
          <p:cNvCxnSpPr>
            <a:cxnSpLocks/>
          </p:cNvCxnSpPr>
          <p:nvPr/>
        </p:nvCxnSpPr>
        <p:spPr>
          <a:xfrm flipH="1">
            <a:off x="4544949" y="5472437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Parallelogram with Four Congruent Sides and Four Right Angles.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Square is Both a Rectangle and Rhombus.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3769649" y="2379532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649" y="2379532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0452A-70A7-EF32-14CD-B42AC89C926B}"/>
              </a:ext>
            </a:extLst>
          </p:cNvPr>
          <p:cNvCxnSpPr>
            <a:cxnSpLocks/>
          </p:cNvCxnSpPr>
          <p:nvPr/>
        </p:nvCxnSpPr>
        <p:spPr>
          <a:xfrm>
            <a:off x="6906240" y="3073656"/>
            <a:ext cx="0" cy="4445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7435300" y="2450114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300" y="2450114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7501023" y="5264785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023" y="5264785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3769649" y="5264784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649" y="5264784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B8059-179E-49B0-222F-2D938976D88A}"/>
              </a:ext>
            </a:extLst>
          </p:cNvPr>
          <p:cNvCxnSpPr>
            <a:cxnSpLocks/>
          </p:cNvCxnSpPr>
          <p:nvPr/>
        </p:nvCxnSpPr>
        <p:spPr>
          <a:xfrm>
            <a:off x="4910747" y="5439625"/>
            <a:ext cx="0" cy="3718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C2F17B-1185-ED0E-8E3C-782F5A58C68F}"/>
              </a:ext>
            </a:extLst>
          </p:cNvPr>
          <p:cNvCxnSpPr>
            <a:cxnSpLocks/>
          </p:cNvCxnSpPr>
          <p:nvPr/>
        </p:nvCxnSpPr>
        <p:spPr>
          <a:xfrm flipH="1">
            <a:off x="6927066" y="3479724"/>
            <a:ext cx="47330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A63822-2766-CF1B-310F-BD972A356F31}"/>
              </a:ext>
            </a:extLst>
          </p:cNvPr>
          <p:cNvCxnSpPr>
            <a:cxnSpLocks/>
          </p:cNvCxnSpPr>
          <p:nvPr/>
        </p:nvCxnSpPr>
        <p:spPr>
          <a:xfrm flipH="1">
            <a:off x="4540724" y="3406499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55A06C-CDF9-B283-0EFF-AF4D95706583}"/>
              </a:ext>
            </a:extLst>
          </p:cNvPr>
          <p:cNvCxnSpPr>
            <a:cxnSpLocks/>
          </p:cNvCxnSpPr>
          <p:nvPr/>
        </p:nvCxnSpPr>
        <p:spPr>
          <a:xfrm>
            <a:off x="4911576" y="3075953"/>
            <a:ext cx="0" cy="36771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CA9F81-5154-1CAF-7AC3-329E9E671D95}"/>
              </a:ext>
            </a:extLst>
          </p:cNvPr>
          <p:cNvCxnSpPr>
            <a:cxnSpLocks/>
          </p:cNvCxnSpPr>
          <p:nvPr/>
        </p:nvCxnSpPr>
        <p:spPr>
          <a:xfrm flipH="1">
            <a:off x="7001624" y="5396754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319EC5-8693-62DC-20D3-B13386988965}"/>
              </a:ext>
            </a:extLst>
          </p:cNvPr>
          <p:cNvCxnSpPr>
            <a:cxnSpLocks/>
          </p:cNvCxnSpPr>
          <p:nvPr/>
        </p:nvCxnSpPr>
        <p:spPr>
          <a:xfrm>
            <a:off x="7004058" y="5359120"/>
            <a:ext cx="0" cy="4444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52F5A5-E3E7-F31D-AD12-C75ACFFD4A69}"/>
              </a:ext>
            </a:extLst>
          </p:cNvPr>
          <p:cNvCxnSpPr>
            <a:cxnSpLocks/>
          </p:cNvCxnSpPr>
          <p:nvPr/>
        </p:nvCxnSpPr>
        <p:spPr>
          <a:xfrm flipH="1">
            <a:off x="4304818" y="4438621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47DA96-44DC-9998-D2ED-A625D3D6AAAC}"/>
              </a:ext>
            </a:extLst>
          </p:cNvPr>
          <p:cNvCxnSpPr>
            <a:cxnSpLocks/>
          </p:cNvCxnSpPr>
          <p:nvPr/>
        </p:nvCxnSpPr>
        <p:spPr>
          <a:xfrm flipH="1">
            <a:off x="7261891" y="4447703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F1DCA5-0710-61A6-7E49-07A48DA841A8}"/>
              </a:ext>
            </a:extLst>
          </p:cNvPr>
          <p:cNvCxnSpPr>
            <a:cxnSpLocks/>
          </p:cNvCxnSpPr>
          <p:nvPr/>
        </p:nvCxnSpPr>
        <p:spPr>
          <a:xfrm>
            <a:off x="5969403" y="5649690"/>
            <a:ext cx="0" cy="3718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532FA6-A40B-C39E-5FC5-CAB1C9FC3FE6}"/>
              </a:ext>
            </a:extLst>
          </p:cNvPr>
          <p:cNvCxnSpPr>
            <a:cxnSpLocks/>
          </p:cNvCxnSpPr>
          <p:nvPr/>
        </p:nvCxnSpPr>
        <p:spPr>
          <a:xfrm>
            <a:off x="5853446" y="2877990"/>
            <a:ext cx="0" cy="3718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8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2789433" y="141636"/>
            <a:ext cx="6613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Parallelograms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37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9C889FF-9A2B-99FF-4866-0826BA9C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"/>
          <a:stretch/>
        </p:blipFill>
        <p:spPr>
          <a:xfrm rot="16200000">
            <a:off x="4269876" y="-2317679"/>
            <a:ext cx="3652248" cy="114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7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Rhombus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Parallelogram with All Four Sides Congruent.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a Rhombus is a Parallelogram, a Rhombus has all the Properties of a Parallelogram.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17130CF-CF95-6D47-3DA6-DFC1369BA3A2}"/>
              </a:ext>
            </a:extLst>
          </p:cNvPr>
          <p:cNvSpPr/>
          <p:nvPr/>
        </p:nvSpPr>
        <p:spPr>
          <a:xfrm>
            <a:off x="3915531" y="3044425"/>
            <a:ext cx="3441588" cy="2522845"/>
          </a:xfrm>
          <a:prstGeom prst="parallelogram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0452A-70A7-EF32-14CD-B42AC89C926B}"/>
              </a:ext>
            </a:extLst>
          </p:cNvPr>
          <p:cNvCxnSpPr>
            <a:cxnSpLocks/>
          </p:cNvCxnSpPr>
          <p:nvPr/>
        </p:nvCxnSpPr>
        <p:spPr>
          <a:xfrm>
            <a:off x="5853094" y="2817457"/>
            <a:ext cx="0" cy="4539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3915530" y="2492990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30" y="2492990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7424212" y="2557850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212" y="2557850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6807640" y="5151770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640" y="5151770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3228120" y="515176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120" y="515176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B8059-179E-49B0-222F-2D938976D88A}"/>
              </a:ext>
            </a:extLst>
          </p:cNvPr>
          <p:cNvCxnSpPr>
            <a:cxnSpLocks/>
          </p:cNvCxnSpPr>
          <p:nvPr/>
        </p:nvCxnSpPr>
        <p:spPr>
          <a:xfrm>
            <a:off x="5462029" y="5340302"/>
            <a:ext cx="0" cy="4539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C2F17B-1185-ED0E-8E3C-782F5A58C68F}"/>
              </a:ext>
            </a:extLst>
          </p:cNvPr>
          <p:cNvCxnSpPr>
            <a:cxnSpLocks/>
          </p:cNvCxnSpPr>
          <p:nvPr/>
        </p:nvCxnSpPr>
        <p:spPr>
          <a:xfrm flipH="1">
            <a:off x="6849669" y="4347014"/>
            <a:ext cx="5074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513BC1-4DF6-D02F-EB79-06AE0310818E}"/>
              </a:ext>
            </a:extLst>
          </p:cNvPr>
          <p:cNvCxnSpPr>
            <a:cxnSpLocks/>
          </p:cNvCxnSpPr>
          <p:nvPr/>
        </p:nvCxnSpPr>
        <p:spPr>
          <a:xfrm flipH="1">
            <a:off x="4023633" y="4293243"/>
            <a:ext cx="5074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17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Diagonals of a Rhombus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Parallelogram is a Rhombus, then its Diagonals are Perpendicular.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17130CF-CF95-6D47-3DA6-DFC1369BA3A2}"/>
              </a:ext>
            </a:extLst>
          </p:cNvPr>
          <p:cNvSpPr/>
          <p:nvPr/>
        </p:nvSpPr>
        <p:spPr>
          <a:xfrm>
            <a:off x="3915530" y="3044425"/>
            <a:ext cx="3287527" cy="2522845"/>
          </a:xfrm>
          <a:prstGeom prst="parallelogram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0452A-70A7-EF32-14CD-B42AC89C926B}"/>
              </a:ext>
            </a:extLst>
          </p:cNvPr>
          <p:cNvCxnSpPr>
            <a:cxnSpLocks/>
          </p:cNvCxnSpPr>
          <p:nvPr/>
        </p:nvCxnSpPr>
        <p:spPr>
          <a:xfrm flipH="1" flipV="1">
            <a:off x="5567880" y="3847723"/>
            <a:ext cx="232372" cy="29574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3915530" y="2492990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30" y="2492990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7231703" y="2563181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703" y="2563181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6620874" y="5151769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74" y="5151769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3228120" y="515176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120" y="515176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513BC1-4DF6-D02F-EB79-06AE0310818E}"/>
              </a:ext>
            </a:extLst>
          </p:cNvPr>
          <p:cNvCxnSpPr>
            <a:cxnSpLocks/>
          </p:cNvCxnSpPr>
          <p:nvPr/>
        </p:nvCxnSpPr>
        <p:spPr>
          <a:xfrm flipH="1">
            <a:off x="5353831" y="3859833"/>
            <a:ext cx="261894" cy="1939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7F3060-FBDC-BAEE-D02C-EAEC59D3C378}"/>
              </a:ext>
            </a:extLst>
          </p:cNvPr>
          <p:cNvCxnSpPr>
            <a:cxnSpLocks/>
          </p:cNvCxnSpPr>
          <p:nvPr/>
        </p:nvCxnSpPr>
        <p:spPr>
          <a:xfrm>
            <a:off x="4531083" y="3044425"/>
            <a:ext cx="2050872" cy="25228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04F81-5A9B-81F7-9C28-2359116D4D9C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3904587" y="3044423"/>
            <a:ext cx="3287527" cy="25228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5A8C25-7A47-93F7-66BB-0EF403FF3FE9}"/>
                  </a:ext>
                </a:extLst>
              </p:cNvPr>
              <p:cNvSpPr txBox="1"/>
              <p:nvPr/>
            </p:nvSpPr>
            <p:spPr>
              <a:xfrm>
                <a:off x="5779231" y="4026621"/>
                <a:ext cx="4520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5A8C25-7A47-93F7-66BB-0EF403FF3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31" y="4026621"/>
                <a:ext cx="45204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0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Diagonals of a Rhombus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Parallelogram is a Rhombus, then Each Diagonal Bisects a Pair of Opposite Angles.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17130CF-CF95-6D47-3DA6-DFC1369BA3A2}"/>
              </a:ext>
            </a:extLst>
          </p:cNvPr>
          <p:cNvSpPr/>
          <p:nvPr/>
        </p:nvSpPr>
        <p:spPr>
          <a:xfrm>
            <a:off x="3915530" y="3044425"/>
            <a:ext cx="3287527" cy="2522845"/>
          </a:xfrm>
          <a:prstGeom prst="parallelogram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3915530" y="2492990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30" y="2492990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7231703" y="2563181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703" y="2563181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6620874" y="5151769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74" y="5151769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3228120" y="515176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120" y="515176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7F3060-FBDC-BAEE-D02C-EAEC59D3C378}"/>
              </a:ext>
            </a:extLst>
          </p:cNvPr>
          <p:cNvCxnSpPr>
            <a:cxnSpLocks/>
          </p:cNvCxnSpPr>
          <p:nvPr/>
        </p:nvCxnSpPr>
        <p:spPr>
          <a:xfrm>
            <a:off x="4531083" y="3044425"/>
            <a:ext cx="2050872" cy="25228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04F81-5A9B-81F7-9C28-2359116D4D9C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3904587" y="3044423"/>
            <a:ext cx="3287527" cy="25228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B081CB-D72A-78BB-1103-6CA804FCB17B}"/>
                  </a:ext>
                </a:extLst>
              </p:cNvPr>
              <p:cNvSpPr txBox="1"/>
              <p:nvPr/>
            </p:nvSpPr>
            <p:spPr>
              <a:xfrm>
                <a:off x="6276876" y="476937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B081CB-D72A-78BB-1103-6CA804FCB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76" y="4769371"/>
                <a:ext cx="37991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A3E944-4064-0DD4-9300-05F68CB90020}"/>
                  </a:ext>
                </a:extLst>
              </p:cNvPr>
              <p:cNvSpPr txBox="1"/>
              <p:nvPr/>
            </p:nvSpPr>
            <p:spPr>
              <a:xfrm>
                <a:off x="5902729" y="501327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A3E944-4064-0DD4-9300-05F68CB9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729" y="5013271"/>
                <a:ext cx="37991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3D5259-8C51-494C-56E8-1D7F7532ED1E}"/>
                  </a:ext>
                </a:extLst>
              </p:cNvPr>
              <p:cNvSpPr txBox="1"/>
              <p:nvPr/>
            </p:nvSpPr>
            <p:spPr>
              <a:xfrm>
                <a:off x="4910995" y="3046988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3D5259-8C51-494C-56E8-1D7F7532E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95" y="3046988"/>
                <a:ext cx="3799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13B067-D245-7C5D-04C3-9B33718418BA}"/>
                  </a:ext>
                </a:extLst>
              </p:cNvPr>
              <p:cNvSpPr txBox="1"/>
              <p:nvPr/>
            </p:nvSpPr>
            <p:spPr>
              <a:xfrm>
                <a:off x="4456250" y="326243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13B067-D245-7C5D-04C3-9B337184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50" y="3262431"/>
                <a:ext cx="3799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DE4BF-164E-30C9-85FC-393F239FC3DC}"/>
                  </a:ext>
                </a:extLst>
              </p:cNvPr>
              <p:cNvSpPr txBox="1"/>
              <p:nvPr/>
            </p:nvSpPr>
            <p:spPr>
              <a:xfrm>
                <a:off x="4123068" y="463206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5AA8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5AA84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DE4BF-164E-30C9-85FC-393F239F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68" y="4632061"/>
                <a:ext cx="37991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C7F240-813F-5997-B659-7F5B016B6FEF}"/>
                  </a:ext>
                </a:extLst>
              </p:cNvPr>
              <p:cNvSpPr txBox="1"/>
              <p:nvPr/>
            </p:nvSpPr>
            <p:spPr>
              <a:xfrm>
                <a:off x="6620874" y="3384609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5AA8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rgbClr val="5AA84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C7F240-813F-5997-B659-7F5B016B6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74" y="3384609"/>
                <a:ext cx="37991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E58D5C-2FD5-020D-762A-9264F490F965}"/>
                  </a:ext>
                </a:extLst>
              </p:cNvPr>
              <p:cNvSpPr txBox="1"/>
              <p:nvPr/>
            </p:nvSpPr>
            <p:spPr>
              <a:xfrm>
                <a:off x="4456250" y="5028979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5AA8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5AA84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E58D5C-2FD5-020D-762A-9264F490F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50" y="5028979"/>
                <a:ext cx="379912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AAD5E2-1653-6E58-8B98-471A2F22F133}"/>
                  </a:ext>
                </a:extLst>
              </p:cNvPr>
              <p:cNvSpPr txBox="1"/>
              <p:nvPr/>
            </p:nvSpPr>
            <p:spPr>
              <a:xfrm>
                <a:off x="6276876" y="3022160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5AA84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>
                  <a:solidFill>
                    <a:srgbClr val="5AA84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AAD5E2-1653-6E58-8B98-471A2F22F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76" y="3022160"/>
                <a:ext cx="37991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Measures of the Missing Angles.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6B4D99E-8215-4A4D-39F2-B93EBA8E4481}"/>
              </a:ext>
            </a:extLst>
          </p:cNvPr>
          <p:cNvSpPr/>
          <p:nvPr/>
        </p:nvSpPr>
        <p:spPr>
          <a:xfrm>
            <a:off x="795140" y="2167577"/>
            <a:ext cx="3287527" cy="2522845"/>
          </a:xfrm>
          <a:prstGeom prst="parallelogram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7C73DA-BF8B-2BE2-AF54-FED862D86BEE}"/>
                  </a:ext>
                </a:extLst>
              </p:cNvPr>
              <p:cNvSpPr txBox="1"/>
              <p:nvPr/>
            </p:nvSpPr>
            <p:spPr>
              <a:xfrm>
                <a:off x="795140" y="1616142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7C73DA-BF8B-2BE2-AF54-FED862D86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0" y="1616142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D01A4-0B27-2597-8C4A-1F95B052B861}"/>
                  </a:ext>
                </a:extLst>
              </p:cNvPr>
              <p:cNvSpPr txBox="1"/>
              <p:nvPr/>
            </p:nvSpPr>
            <p:spPr>
              <a:xfrm>
                <a:off x="4111313" y="1686333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D01A4-0B27-2597-8C4A-1F95B052B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313" y="1686333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7E71BA-F3A0-1978-E46D-2C04A10F5E72}"/>
                  </a:ext>
                </a:extLst>
              </p:cNvPr>
              <p:cNvSpPr txBox="1"/>
              <p:nvPr/>
            </p:nvSpPr>
            <p:spPr>
              <a:xfrm>
                <a:off x="3500484" y="4274921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7E71BA-F3A0-1978-E46D-2C04A10F5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84" y="4274921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2D615F-10AA-CACF-B6A9-92FEBB06AF63}"/>
                  </a:ext>
                </a:extLst>
              </p:cNvPr>
              <p:cNvSpPr txBox="1"/>
              <p:nvPr/>
            </p:nvSpPr>
            <p:spPr>
              <a:xfrm>
                <a:off x="107730" y="4274921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2D615F-10AA-CACF-B6A9-92FEBB06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0" y="4274921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DE276E-D049-D073-BFCC-94931826885B}"/>
              </a:ext>
            </a:extLst>
          </p:cNvPr>
          <p:cNvCxnSpPr>
            <a:cxnSpLocks/>
          </p:cNvCxnSpPr>
          <p:nvPr/>
        </p:nvCxnSpPr>
        <p:spPr>
          <a:xfrm>
            <a:off x="1410693" y="2167577"/>
            <a:ext cx="2050872" cy="25228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FF599A-A2C5-506E-B703-0E5DE4E5F2EC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84197" y="2167575"/>
            <a:ext cx="3287527" cy="25228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C8738B-4B99-6E61-3761-3C1ED4675EB6}"/>
                  </a:ext>
                </a:extLst>
              </p:cNvPr>
              <p:cNvSpPr txBox="1"/>
              <p:nvPr/>
            </p:nvSpPr>
            <p:spPr>
              <a:xfrm>
                <a:off x="3156486" y="3892523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C8738B-4B99-6E61-3761-3C1ED4675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86" y="3892523"/>
                <a:ext cx="37991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0F117A-7390-E6FD-6CFE-D7508743E476}"/>
                  </a:ext>
                </a:extLst>
              </p:cNvPr>
              <p:cNvSpPr txBox="1"/>
              <p:nvPr/>
            </p:nvSpPr>
            <p:spPr>
              <a:xfrm>
                <a:off x="991144" y="3738068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0F117A-7390-E6FD-6CFE-D7508743E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44" y="3738068"/>
                <a:ext cx="37991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531B7D-DCFD-C9C7-BB66-C5C359967173}"/>
                  </a:ext>
                </a:extLst>
              </p:cNvPr>
              <p:cNvSpPr txBox="1"/>
              <p:nvPr/>
            </p:nvSpPr>
            <p:spPr>
              <a:xfrm>
                <a:off x="1790605" y="2170140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531B7D-DCFD-C9C7-BB66-C5C35996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605" y="2170140"/>
                <a:ext cx="3799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422E0-25D3-4FC8-E9C2-9CF4A273C0FB}"/>
                  </a:ext>
                </a:extLst>
              </p:cNvPr>
              <p:cNvSpPr txBox="1"/>
              <p:nvPr/>
            </p:nvSpPr>
            <p:spPr>
              <a:xfrm>
                <a:off x="1223394" y="2785717"/>
                <a:ext cx="8287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422E0-25D3-4FC8-E9C2-9CF4A273C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94" y="2785717"/>
                <a:ext cx="82875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CA9D04-8E38-FE53-09DB-094E9C25EFAA}"/>
                  </a:ext>
                </a:extLst>
              </p:cNvPr>
              <p:cNvSpPr txBox="1"/>
              <p:nvPr/>
            </p:nvSpPr>
            <p:spPr>
              <a:xfrm>
                <a:off x="2170517" y="3555705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CA9D04-8E38-FE53-09DB-094E9C25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17" y="3555705"/>
                <a:ext cx="37991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1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Measures of the Missing Angles.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8270259B-F17B-3E76-9803-3CC7F1DA8410}"/>
              </a:ext>
            </a:extLst>
          </p:cNvPr>
          <p:cNvSpPr/>
          <p:nvPr/>
        </p:nvSpPr>
        <p:spPr>
          <a:xfrm>
            <a:off x="1343780" y="2541505"/>
            <a:ext cx="3287527" cy="2522845"/>
          </a:xfrm>
          <a:prstGeom prst="parallelogram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5BD2C8-28BE-89A6-8CB4-9E248F02613F}"/>
                  </a:ext>
                </a:extLst>
              </p:cNvPr>
              <p:cNvSpPr txBox="1"/>
              <p:nvPr/>
            </p:nvSpPr>
            <p:spPr>
              <a:xfrm>
                <a:off x="1343780" y="1990070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5BD2C8-28BE-89A6-8CB4-9E248F026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80" y="1990070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AD4BAC-53A2-CBA0-0EB6-33DABB805E41}"/>
                  </a:ext>
                </a:extLst>
              </p:cNvPr>
              <p:cNvSpPr txBox="1"/>
              <p:nvPr/>
            </p:nvSpPr>
            <p:spPr>
              <a:xfrm>
                <a:off x="4659953" y="2060261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AD4BAC-53A2-CBA0-0EB6-33DABB80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53" y="2060261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5B84D9-5ED8-3EC3-9642-19692C406C62}"/>
                  </a:ext>
                </a:extLst>
              </p:cNvPr>
              <p:cNvSpPr txBox="1"/>
              <p:nvPr/>
            </p:nvSpPr>
            <p:spPr>
              <a:xfrm>
                <a:off x="4049124" y="4648849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5B84D9-5ED8-3EC3-9642-19692C406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24" y="4648849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221ECC-E188-DB29-4FEF-B49D7F619FF8}"/>
                  </a:ext>
                </a:extLst>
              </p:cNvPr>
              <p:cNvSpPr txBox="1"/>
              <p:nvPr/>
            </p:nvSpPr>
            <p:spPr>
              <a:xfrm>
                <a:off x="656370" y="464884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221ECC-E188-DB29-4FEF-B49D7F61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0" y="464884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287A2-DEE6-D0F0-FA13-304DDCD94B5A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332837" y="2541503"/>
            <a:ext cx="3287527" cy="25228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C9467-DC90-C7E3-B64F-4D60EC42ED85}"/>
                  </a:ext>
                </a:extLst>
              </p:cNvPr>
              <p:cNvSpPr txBox="1"/>
              <p:nvPr/>
            </p:nvSpPr>
            <p:spPr>
              <a:xfrm>
                <a:off x="3566655" y="3215340"/>
                <a:ext cx="8287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C9467-DC90-C7E3-B64F-4D60EC42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55" y="3215340"/>
                <a:ext cx="82875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EAE5E-F248-0E6F-0D99-66ED1C66F3F8}"/>
                  </a:ext>
                </a:extLst>
              </p:cNvPr>
              <p:cNvSpPr txBox="1"/>
              <p:nvPr/>
            </p:nvSpPr>
            <p:spPr>
              <a:xfrm>
                <a:off x="3613044" y="4476382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EAE5E-F248-0E6F-0D99-66ED1C66F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44" y="4476382"/>
                <a:ext cx="37991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2EEEF-DA93-31A4-1727-762154DBDEB1}"/>
                  </a:ext>
                </a:extLst>
              </p:cNvPr>
              <p:cNvSpPr txBox="1"/>
              <p:nvPr/>
            </p:nvSpPr>
            <p:spPr>
              <a:xfrm>
                <a:off x="1579421" y="4036934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2EEEF-DA93-31A4-1727-762154DBD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421" y="4036934"/>
                <a:ext cx="3799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328234-2BFD-5B65-0741-11847FEDB7A6}"/>
                  </a:ext>
                </a:extLst>
              </p:cNvPr>
              <p:cNvSpPr txBox="1"/>
              <p:nvPr/>
            </p:nvSpPr>
            <p:spPr>
              <a:xfrm>
                <a:off x="1929014" y="2503777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328234-2BFD-5B65-0741-11847FED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014" y="2503777"/>
                <a:ext cx="3799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99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Measures of the Missing Angles.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8270259B-F17B-3E76-9803-3CC7F1DA8410}"/>
              </a:ext>
            </a:extLst>
          </p:cNvPr>
          <p:cNvSpPr/>
          <p:nvPr/>
        </p:nvSpPr>
        <p:spPr>
          <a:xfrm>
            <a:off x="1343780" y="2541505"/>
            <a:ext cx="3287527" cy="2522845"/>
          </a:xfrm>
          <a:prstGeom prst="parallelogram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5BD2C8-28BE-89A6-8CB4-9E248F02613F}"/>
                  </a:ext>
                </a:extLst>
              </p:cNvPr>
              <p:cNvSpPr txBox="1"/>
              <p:nvPr/>
            </p:nvSpPr>
            <p:spPr>
              <a:xfrm>
                <a:off x="1343780" y="1990070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5BD2C8-28BE-89A6-8CB4-9E248F026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80" y="1990070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AD4BAC-53A2-CBA0-0EB6-33DABB805E41}"/>
                  </a:ext>
                </a:extLst>
              </p:cNvPr>
              <p:cNvSpPr txBox="1"/>
              <p:nvPr/>
            </p:nvSpPr>
            <p:spPr>
              <a:xfrm>
                <a:off x="4659953" y="2060261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AD4BAC-53A2-CBA0-0EB6-33DABB80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53" y="2060261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5B84D9-5ED8-3EC3-9642-19692C406C62}"/>
                  </a:ext>
                </a:extLst>
              </p:cNvPr>
              <p:cNvSpPr txBox="1"/>
              <p:nvPr/>
            </p:nvSpPr>
            <p:spPr>
              <a:xfrm>
                <a:off x="4049124" y="4648849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5B84D9-5ED8-3EC3-9642-19692C406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24" y="4648849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221ECC-E188-DB29-4FEF-B49D7F619FF8}"/>
                  </a:ext>
                </a:extLst>
              </p:cNvPr>
              <p:cNvSpPr txBox="1"/>
              <p:nvPr/>
            </p:nvSpPr>
            <p:spPr>
              <a:xfrm>
                <a:off x="656370" y="464884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221ECC-E188-DB29-4FEF-B49D7F61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0" y="464884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287A2-DEE6-D0F0-FA13-304DDCD94B5A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332837" y="2541503"/>
            <a:ext cx="3287527" cy="25228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C9467-DC90-C7E3-B64F-4D60EC42ED85}"/>
                  </a:ext>
                </a:extLst>
              </p:cNvPr>
              <p:cNvSpPr txBox="1"/>
              <p:nvPr/>
            </p:nvSpPr>
            <p:spPr>
              <a:xfrm>
                <a:off x="1946461" y="2591399"/>
                <a:ext cx="11044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C9467-DC90-C7E3-B64F-4D60EC42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61" y="2591399"/>
                <a:ext cx="110447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EAE5E-F248-0E6F-0D99-66ED1C66F3F8}"/>
                  </a:ext>
                </a:extLst>
              </p:cNvPr>
              <p:cNvSpPr txBox="1"/>
              <p:nvPr/>
            </p:nvSpPr>
            <p:spPr>
              <a:xfrm>
                <a:off x="3613044" y="4476382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EAE5E-F248-0E6F-0D99-66ED1C66F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44" y="4476382"/>
                <a:ext cx="37991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2EEEF-DA93-31A4-1727-762154DBDEB1}"/>
                  </a:ext>
                </a:extLst>
              </p:cNvPr>
              <p:cNvSpPr txBox="1"/>
              <p:nvPr/>
            </p:nvSpPr>
            <p:spPr>
              <a:xfrm>
                <a:off x="1957891" y="451035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2EEEF-DA93-31A4-1727-762154DBD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891" y="4510351"/>
                <a:ext cx="3799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328234-2BFD-5B65-0741-11847FEDB7A6}"/>
                  </a:ext>
                </a:extLst>
              </p:cNvPr>
              <p:cNvSpPr txBox="1"/>
              <p:nvPr/>
            </p:nvSpPr>
            <p:spPr>
              <a:xfrm>
                <a:off x="3623481" y="2541501"/>
                <a:ext cx="3799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328234-2BFD-5B65-0741-11847FED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481" y="2541501"/>
                <a:ext cx="3799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28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66556-E53C-B896-B1F6-7ABDE2C86EDA}"/>
              </a:ext>
            </a:extLst>
          </p:cNvPr>
          <p:cNvSpPr/>
          <p:nvPr/>
        </p:nvSpPr>
        <p:spPr>
          <a:xfrm>
            <a:off x="3164211" y="2922499"/>
            <a:ext cx="5863583" cy="2806213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513BC1-4DF6-D02F-EB79-06AE0310818E}"/>
              </a:ext>
            </a:extLst>
          </p:cNvPr>
          <p:cNvCxnSpPr>
            <a:cxnSpLocks/>
          </p:cNvCxnSpPr>
          <p:nvPr/>
        </p:nvCxnSpPr>
        <p:spPr>
          <a:xfrm flipH="1">
            <a:off x="3201929" y="5353887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Rectangle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Parallelogram with Four Right Angles.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a Rectangle is a Parallelogram, a Rectangle has all the Properties of a Parallelogram.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2548655" y="2337098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55" y="2337098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0452A-70A7-EF32-14CD-B42AC89C926B}"/>
              </a:ext>
            </a:extLst>
          </p:cNvPr>
          <p:cNvCxnSpPr>
            <a:cxnSpLocks/>
          </p:cNvCxnSpPr>
          <p:nvPr/>
        </p:nvCxnSpPr>
        <p:spPr>
          <a:xfrm>
            <a:off x="8498734" y="2960640"/>
            <a:ext cx="0" cy="4445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9027794" y="2337098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794" y="2337098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9093517" y="5151769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7" y="5151769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2487741" y="515176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741" y="515176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B8059-179E-49B0-222F-2D938976D88A}"/>
              </a:ext>
            </a:extLst>
          </p:cNvPr>
          <p:cNvCxnSpPr>
            <a:cxnSpLocks/>
          </p:cNvCxnSpPr>
          <p:nvPr/>
        </p:nvCxnSpPr>
        <p:spPr>
          <a:xfrm>
            <a:off x="3588116" y="5316537"/>
            <a:ext cx="0" cy="3718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C2F17B-1185-ED0E-8E3C-782F5A58C68F}"/>
              </a:ext>
            </a:extLst>
          </p:cNvPr>
          <p:cNvCxnSpPr>
            <a:cxnSpLocks/>
          </p:cNvCxnSpPr>
          <p:nvPr/>
        </p:nvCxnSpPr>
        <p:spPr>
          <a:xfrm flipH="1">
            <a:off x="8519560" y="3377460"/>
            <a:ext cx="47330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A63822-2766-CF1B-310F-BD972A356F31}"/>
              </a:ext>
            </a:extLst>
          </p:cNvPr>
          <p:cNvCxnSpPr>
            <a:cxnSpLocks/>
          </p:cNvCxnSpPr>
          <p:nvPr/>
        </p:nvCxnSpPr>
        <p:spPr>
          <a:xfrm flipH="1">
            <a:off x="3201296" y="3291186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55A06C-CDF9-B283-0EFF-AF4D95706583}"/>
              </a:ext>
            </a:extLst>
          </p:cNvPr>
          <p:cNvCxnSpPr>
            <a:cxnSpLocks/>
          </p:cNvCxnSpPr>
          <p:nvPr/>
        </p:nvCxnSpPr>
        <p:spPr>
          <a:xfrm>
            <a:off x="3562368" y="2960640"/>
            <a:ext cx="0" cy="36771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CA9F81-5154-1CAF-7AC3-329E9E671D95}"/>
              </a:ext>
            </a:extLst>
          </p:cNvPr>
          <p:cNvCxnSpPr>
            <a:cxnSpLocks/>
          </p:cNvCxnSpPr>
          <p:nvPr/>
        </p:nvCxnSpPr>
        <p:spPr>
          <a:xfrm flipH="1">
            <a:off x="8594118" y="5283738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319EC5-8693-62DC-20D3-B13386988965}"/>
              </a:ext>
            </a:extLst>
          </p:cNvPr>
          <p:cNvCxnSpPr>
            <a:cxnSpLocks/>
          </p:cNvCxnSpPr>
          <p:nvPr/>
        </p:nvCxnSpPr>
        <p:spPr>
          <a:xfrm>
            <a:off x="8596552" y="5246104"/>
            <a:ext cx="0" cy="4444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1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66556-E53C-B896-B1F6-7ABDE2C86EDA}"/>
              </a:ext>
            </a:extLst>
          </p:cNvPr>
          <p:cNvSpPr/>
          <p:nvPr/>
        </p:nvSpPr>
        <p:spPr>
          <a:xfrm>
            <a:off x="3164211" y="2922499"/>
            <a:ext cx="5863583" cy="2806213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513BC1-4DF6-D02F-EB79-06AE0310818E}"/>
              </a:ext>
            </a:extLst>
          </p:cNvPr>
          <p:cNvCxnSpPr>
            <a:cxnSpLocks/>
          </p:cNvCxnSpPr>
          <p:nvPr/>
        </p:nvCxnSpPr>
        <p:spPr>
          <a:xfrm flipH="1">
            <a:off x="3201929" y="5353887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4BF761-D5BB-41C5-9096-329053460DA8}"/>
              </a:ext>
            </a:extLst>
          </p:cNvPr>
          <p:cNvSpPr txBox="1"/>
          <p:nvPr/>
        </p:nvSpPr>
        <p:spPr>
          <a:xfrm>
            <a:off x="0" y="0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Diagonals of Rectangles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Parallelogram is a Rectangle, then its Diagonals are Congruent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/>
              <p:nvPr/>
            </p:nvSpPr>
            <p:spPr>
              <a:xfrm>
                <a:off x="2548655" y="2337098"/>
                <a:ext cx="61555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0B48CE-9E77-0456-B575-8A8293526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55" y="2337098"/>
                <a:ext cx="6155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0452A-70A7-EF32-14CD-B42AC89C926B}"/>
              </a:ext>
            </a:extLst>
          </p:cNvPr>
          <p:cNvCxnSpPr>
            <a:cxnSpLocks/>
          </p:cNvCxnSpPr>
          <p:nvPr/>
        </p:nvCxnSpPr>
        <p:spPr>
          <a:xfrm>
            <a:off x="8498734" y="2960640"/>
            <a:ext cx="0" cy="4445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/>
              <p:nvPr/>
            </p:nvSpPr>
            <p:spPr>
              <a:xfrm>
                <a:off x="9027794" y="2337098"/>
                <a:ext cx="6572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65EA8-32C8-5FE9-61AB-7BB3585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794" y="2337098"/>
                <a:ext cx="6572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/>
              <p:nvPr/>
            </p:nvSpPr>
            <p:spPr>
              <a:xfrm>
                <a:off x="9093517" y="5151769"/>
                <a:ext cx="59150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A4ED66-4AD0-A496-250A-DF58219E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7" y="5151769"/>
                <a:ext cx="5915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/>
              <p:nvPr/>
            </p:nvSpPr>
            <p:spPr>
              <a:xfrm>
                <a:off x="2487741" y="5151769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D5276C-683E-94F8-0135-23283AB6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741" y="5151769"/>
                <a:ext cx="6764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B8059-179E-49B0-222F-2D938976D88A}"/>
              </a:ext>
            </a:extLst>
          </p:cNvPr>
          <p:cNvCxnSpPr>
            <a:cxnSpLocks/>
          </p:cNvCxnSpPr>
          <p:nvPr/>
        </p:nvCxnSpPr>
        <p:spPr>
          <a:xfrm>
            <a:off x="3588116" y="5316537"/>
            <a:ext cx="0" cy="37188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C2F17B-1185-ED0E-8E3C-782F5A58C68F}"/>
              </a:ext>
            </a:extLst>
          </p:cNvPr>
          <p:cNvCxnSpPr>
            <a:cxnSpLocks/>
          </p:cNvCxnSpPr>
          <p:nvPr/>
        </p:nvCxnSpPr>
        <p:spPr>
          <a:xfrm flipH="1">
            <a:off x="8519560" y="3359530"/>
            <a:ext cx="47330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A63822-2766-CF1B-310F-BD972A356F31}"/>
              </a:ext>
            </a:extLst>
          </p:cNvPr>
          <p:cNvCxnSpPr>
            <a:cxnSpLocks/>
          </p:cNvCxnSpPr>
          <p:nvPr/>
        </p:nvCxnSpPr>
        <p:spPr>
          <a:xfrm flipH="1">
            <a:off x="3201296" y="3291186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55A06C-CDF9-B283-0EFF-AF4D95706583}"/>
              </a:ext>
            </a:extLst>
          </p:cNvPr>
          <p:cNvCxnSpPr>
            <a:cxnSpLocks/>
          </p:cNvCxnSpPr>
          <p:nvPr/>
        </p:nvCxnSpPr>
        <p:spPr>
          <a:xfrm>
            <a:off x="3562368" y="2960640"/>
            <a:ext cx="0" cy="36771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CA9F81-5154-1CAF-7AC3-329E9E671D95}"/>
              </a:ext>
            </a:extLst>
          </p:cNvPr>
          <p:cNvCxnSpPr>
            <a:cxnSpLocks/>
          </p:cNvCxnSpPr>
          <p:nvPr/>
        </p:nvCxnSpPr>
        <p:spPr>
          <a:xfrm flipH="1">
            <a:off x="8594118" y="5283738"/>
            <a:ext cx="3987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319EC5-8693-62DC-20D3-B13386988965}"/>
              </a:ext>
            </a:extLst>
          </p:cNvPr>
          <p:cNvCxnSpPr>
            <a:cxnSpLocks/>
          </p:cNvCxnSpPr>
          <p:nvPr/>
        </p:nvCxnSpPr>
        <p:spPr>
          <a:xfrm>
            <a:off x="8596552" y="5246104"/>
            <a:ext cx="0" cy="4444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7F22EC-57C8-4B92-F324-E29AE30E1DC1}"/>
              </a:ext>
            </a:extLst>
          </p:cNvPr>
          <p:cNvCxnSpPr/>
          <p:nvPr/>
        </p:nvCxnSpPr>
        <p:spPr>
          <a:xfrm>
            <a:off x="3164208" y="2960640"/>
            <a:ext cx="5863586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70C8E5-FC05-BCB5-25A2-816CDBA152D6}"/>
              </a:ext>
            </a:extLst>
          </p:cNvPr>
          <p:cNvCxnSpPr>
            <a:cxnSpLocks/>
          </p:cNvCxnSpPr>
          <p:nvPr/>
        </p:nvCxnSpPr>
        <p:spPr>
          <a:xfrm flipV="1">
            <a:off x="3164207" y="2960640"/>
            <a:ext cx="5828662" cy="276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379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2048</TotalTime>
  <Words>296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Retrospect</vt:lpstr>
      <vt:lpstr>Unit 6-3  Special Parallelograms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1.2  Points, Lines, And Planes</dc:title>
  <dc:creator>Michael Kuniega</dc:creator>
  <cp:lastModifiedBy>Michael Kuniega</cp:lastModifiedBy>
  <cp:revision>26</cp:revision>
  <cp:lastPrinted>2021-12-23T21:33:34Z</cp:lastPrinted>
  <dcterms:created xsi:type="dcterms:W3CDTF">2018-01-04T19:16:30Z</dcterms:created>
  <dcterms:modified xsi:type="dcterms:W3CDTF">2024-08-16T00:59:35Z</dcterms:modified>
</cp:coreProperties>
</file>